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6" r:id="rId2"/>
    <p:sldId id="257" r:id="rId3"/>
    <p:sldId id="258" r:id="rId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6"/>
  </p:normalViewPr>
  <p:slideViewPr>
    <p:cSldViewPr snapToGrid="0" snapToObjects="1">
      <p:cViewPr varScale="1">
        <p:scale>
          <a:sx n="101" d="100"/>
          <a:sy n="101" d="100"/>
        </p:scale>
        <p:origin x="10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_rels/data1.xml.rels><?xml version="1.0" encoding="UTF-8" standalone="yes"?>
<Relationships xmlns="http://schemas.openxmlformats.org/package/2006/relationships"><Relationship Id="rId1" Type="http://schemas.openxmlformats.org/officeDocument/2006/relationships/hyperlink" Target="https://www.vife-avitallife.nl/"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vife-avitallife.nl/"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77CD4F-F5E6-4DB0-A57A-B3DA6CA7DD41}"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1DE2FB7B-BE39-4E20-8016-3D675F8E080B}">
      <dgm:prSet/>
      <dgm:spPr/>
      <dgm:t>
        <a:bodyPr/>
        <a:lstStyle/>
        <a:p>
          <a:r>
            <a:rPr lang="en-US" b="1"/>
            <a:t>Vandaag:</a:t>
          </a:r>
          <a:endParaRPr lang="en-US"/>
        </a:p>
      </dgm:t>
    </dgm:pt>
    <dgm:pt modelId="{18E07AFC-4860-4560-86B7-19E567496FCE}" type="parTrans" cxnId="{9BA721F0-2347-4C2F-9092-A75762E2A81C}">
      <dgm:prSet/>
      <dgm:spPr/>
      <dgm:t>
        <a:bodyPr/>
        <a:lstStyle/>
        <a:p>
          <a:endParaRPr lang="en-US"/>
        </a:p>
      </dgm:t>
    </dgm:pt>
    <dgm:pt modelId="{8005FA30-A742-4EFB-A407-6260B0B57135}" type="sibTrans" cxnId="{9BA721F0-2347-4C2F-9092-A75762E2A81C}">
      <dgm:prSet/>
      <dgm:spPr/>
      <dgm:t>
        <a:bodyPr/>
        <a:lstStyle/>
        <a:p>
          <a:endParaRPr lang="en-US"/>
        </a:p>
      </dgm:t>
    </dgm:pt>
    <dgm:pt modelId="{A30ACFA7-E8E2-4B82-B015-A71C541B2E28}">
      <dgm:prSet/>
      <dgm:spPr/>
      <dgm:t>
        <a:bodyPr/>
        <a:lstStyle/>
        <a:p>
          <a:r>
            <a:rPr lang="en-US" dirty="0" err="1"/>
            <a:t>Opdracht</a:t>
          </a:r>
          <a:r>
            <a:rPr lang="en-US" dirty="0"/>
            <a:t> </a:t>
          </a:r>
          <a:r>
            <a:rPr lang="en-US" dirty="0" err="1"/>
            <a:t>voor</a:t>
          </a:r>
          <a:r>
            <a:rPr lang="en-US" dirty="0"/>
            <a:t> de </a:t>
          </a:r>
          <a:r>
            <a:rPr lang="en-US" dirty="0" err="1"/>
            <a:t>komende</a:t>
          </a:r>
          <a:r>
            <a:rPr lang="en-US" dirty="0"/>
            <a:t> </a:t>
          </a:r>
        </a:p>
      </dgm:t>
    </dgm:pt>
    <dgm:pt modelId="{483C74BE-8BF0-4CD6-B1FC-D3592D850367}" type="parTrans" cxnId="{7D05F456-FDF5-4305-9C60-08EEDCB8DDEC}">
      <dgm:prSet/>
      <dgm:spPr/>
      <dgm:t>
        <a:bodyPr/>
        <a:lstStyle/>
        <a:p>
          <a:endParaRPr lang="en-US"/>
        </a:p>
      </dgm:t>
    </dgm:pt>
    <dgm:pt modelId="{86346E6E-8101-4EDB-97BD-570CF785889F}" type="sibTrans" cxnId="{7D05F456-FDF5-4305-9C60-08EEDCB8DDEC}">
      <dgm:prSet/>
      <dgm:spPr/>
      <dgm:t>
        <a:bodyPr/>
        <a:lstStyle/>
        <a:p>
          <a:endParaRPr lang="en-US"/>
        </a:p>
      </dgm:t>
    </dgm:pt>
    <dgm:pt modelId="{CE4917BF-9E80-42B7-8094-5415F6483684}">
      <dgm:prSet/>
      <dgm:spPr/>
      <dgm:t>
        <a:bodyPr/>
        <a:lstStyle/>
        <a:p>
          <a:r>
            <a:rPr lang="en-US"/>
            <a:t>Effe in beweging</a:t>
          </a:r>
        </a:p>
      </dgm:t>
    </dgm:pt>
    <dgm:pt modelId="{A818414B-4C8C-4DFA-89A2-D9FF3CCE0EC5}" type="parTrans" cxnId="{D12B31AD-2BB6-4A5D-A5C5-9D37BA98FCAE}">
      <dgm:prSet/>
      <dgm:spPr/>
      <dgm:t>
        <a:bodyPr/>
        <a:lstStyle/>
        <a:p>
          <a:endParaRPr lang="en-US"/>
        </a:p>
      </dgm:t>
    </dgm:pt>
    <dgm:pt modelId="{0DFBF2CA-8184-4DA9-A55B-3F19CA823EE9}" type="sibTrans" cxnId="{D12B31AD-2BB6-4A5D-A5C5-9D37BA98FCAE}">
      <dgm:prSet/>
      <dgm:spPr/>
      <dgm:t>
        <a:bodyPr/>
        <a:lstStyle/>
        <a:p>
          <a:endParaRPr lang="en-US"/>
        </a:p>
      </dgm:t>
    </dgm:pt>
    <dgm:pt modelId="{2B7337B8-774C-43E1-BCDF-1CC525544DF7}">
      <dgm:prSet/>
      <dgm:spPr/>
      <dgm:t>
        <a:bodyPr/>
        <a:lstStyle/>
        <a:p>
          <a:r>
            <a:rPr lang="en-US"/>
            <a:t>LA’s en feedback</a:t>
          </a:r>
        </a:p>
      </dgm:t>
    </dgm:pt>
    <dgm:pt modelId="{C754294F-CA07-463B-896C-9F03A470594D}" type="parTrans" cxnId="{5144458F-5BFB-45D0-9CB7-49ED0D3957C6}">
      <dgm:prSet/>
      <dgm:spPr/>
      <dgm:t>
        <a:bodyPr/>
        <a:lstStyle/>
        <a:p>
          <a:endParaRPr lang="en-US"/>
        </a:p>
      </dgm:t>
    </dgm:pt>
    <dgm:pt modelId="{075C0FFF-6E43-4FA5-B02C-0099E4FCBF85}" type="sibTrans" cxnId="{5144458F-5BFB-45D0-9CB7-49ED0D3957C6}">
      <dgm:prSet/>
      <dgm:spPr/>
      <dgm:t>
        <a:bodyPr/>
        <a:lstStyle/>
        <a:p>
          <a:endParaRPr lang="en-US"/>
        </a:p>
      </dgm:t>
    </dgm:pt>
    <dgm:pt modelId="{3742A168-006C-446F-AA34-2E67410ED177}">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err="1"/>
            <a:t>Volgende</a:t>
          </a:r>
          <a:r>
            <a:rPr lang="en-US" b="1" dirty="0"/>
            <a:t> week: </a:t>
          </a:r>
          <a:r>
            <a:rPr lang="en-US" dirty="0" err="1"/>
            <a:t>Gastles</a:t>
          </a:r>
          <a:r>
            <a:rPr lang="en-US" dirty="0"/>
            <a:t>: </a:t>
          </a:r>
          <a:r>
            <a:rPr lang="en-US" dirty="0">
              <a:hlinkClick xmlns:r="http://schemas.openxmlformats.org/officeDocument/2006/relationships" r:id="rId1"/>
            </a:rPr>
            <a:t>https://www.vife-avitallife.nl</a:t>
          </a:r>
          <a:endParaRPr lang="en-US" dirty="0"/>
        </a:p>
        <a:p>
          <a:pPr marL="0" lvl="0" defTabSz="977900">
            <a:lnSpc>
              <a:spcPct val="90000"/>
            </a:lnSpc>
            <a:spcBef>
              <a:spcPct val="0"/>
            </a:spcBef>
            <a:spcAft>
              <a:spcPct val="35000"/>
            </a:spcAft>
            <a:buNone/>
          </a:pPr>
          <a:r>
            <a:rPr lang="en-US" dirty="0" err="1"/>
            <a:t>Tijd</a:t>
          </a:r>
          <a:r>
            <a:rPr lang="en-US" dirty="0"/>
            <a:t> </a:t>
          </a:r>
          <a:r>
            <a:rPr lang="en-US" dirty="0" err="1"/>
            <a:t>voor</a:t>
          </a:r>
          <a:r>
            <a:rPr lang="en-US" dirty="0"/>
            <a:t> </a:t>
          </a:r>
          <a:r>
            <a:rPr lang="en-US" dirty="0" err="1"/>
            <a:t>toetsstof</a:t>
          </a:r>
          <a:r>
            <a:rPr lang="en-US" dirty="0"/>
            <a:t> in action</a:t>
          </a:r>
        </a:p>
      </dgm:t>
    </dgm:pt>
    <dgm:pt modelId="{90BAC12A-3E2B-40D5-AE5A-6CB397496F9C}" type="parTrans" cxnId="{DDB01BC2-259C-44E2-92A0-0EF9B5E5FD6B}">
      <dgm:prSet/>
      <dgm:spPr/>
      <dgm:t>
        <a:bodyPr/>
        <a:lstStyle/>
        <a:p>
          <a:endParaRPr lang="en-US"/>
        </a:p>
      </dgm:t>
    </dgm:pt>
    <dgm:pt modelId="{124B4AC5-5AEE-4350-9A12-B726800DFC52}" type="sibTrans" cxnId="{DDB01BC2-259C-44E2-92A0-0EF9B5E5FD6B}">
      <dgm:prSet/>
      <dgm:spPr/>
      <dgm:t>
        <a:bodyPr/>
        <a:lstStyle/>
        <a:p>
          <a:endParaRPr lang="en-US"/>
        </a:p>
      </dgm:t>
    </dgm:pt>
    <dgm:pt modelId="{6E13BA21-540E-4075-9C07-D8AD248DEAA8}">
      <dgm:prSet/>
      <dgm:spPr/>
      <dgm:t>
        <a:bodyPr/>
        <a:lstStyle/>
        <a:p>
          <a:r>
            <a:rPr lang="en-US" b="1"/>
            <a:t>Week 8 </a:t>
          </a:r>
          <a:r>
            <a:rPr lang="en-US"/>
            <a:t>(goede vrijdag)</a:t>
          </a:r>
        </a:p>
      </dgm:t>
    </dgm:pt>
    <dgm:pt modelId="{18D22579-8D32-4DF1-A11B-435B0CDF4A33}" type="parTrans" cxnId="{C7E5AA80-CFC5-4D14-9204-BD6EEE4EF8FC}">
      <dgm:prSet/>
      <dgm:spPr/>
      <dgm:t>
        <a:bodyPr/>
        <a:lstStyle/>
        <a:p>
          <a:endParaRPr lang="en-US"/>
        </a:p>
      </dgm:t>
    </dgm:pt>
    <dgm:pt modelId="{43916429-CDA7-46A9-AF86-BD82643C43B2}" type="sibTrans" cxnId="{C7E5AA80-CFC5-4D14-9204-BD6EEE4EF8FC}">
      <dgm:prSet/>
      <dgm:spPr/>
      <dgm:t>
        <a:bodyPr/>
        <a:lstStyle/>
        <a:p>
          <a:endParaRPr lang="en-US"/>
        </a:p>
      </dgm:t>
    </dgm:pt>
    <dgm:pt modelId="{61C28486-34E6-44C0-8BDA-150BE9D7D4BE}">
      <dgm:prSet/>
      <dgm:spPr/>
      <dgm:t>
        <a:bodyPr/>
        <a:lstStyle/>
        <a:p>
          <a:r>
            <a:rPr lang="en-US" b="1" dirty="0"/>
            <a:t>Week 9 </a:t>
          </a:r>
          <a:r>
            <a:rPr lang="en-US" dirty="0" err="1"/>
            <a:t>Deel</a:t>
          </a:r>
          <a:r>
            <a:rPr lang="en-US" dirty="0"/>
            <a:t> 2 </a:t>
          </a:r>
          <a:r>
            <a:rPr lang="en-US" dirty="0" err="1"/>
            <a:t>toetsstof</a:t>
          </a:r>
          <a:r>
            <a:rPr lang="en-US" dirty="0"/>
            <a:t> in  action</a:t>
          </a:r>
        </a:p>
      </dgm:t>
    </dgm:pt>
    <dgm:pt modelId="{14EC1A80-5BF6-4D1F-9443-747992F1427E}" type="parTrans" cxnId="{5E7A92A1-6CA8-49A3-9282-779A7FCAB5A0}">
      <dgm:prSet/>
      <dgm:spPr/>
      <dgm:t>
        <a:bodyPr/>
        <a:lstStyle/>
        <a:p>
          <a:endParaRPr lang="en-US"/>
        </a:p>
      </dgm:t>
    </dgm:pt>
    <dgm:pt modelId="{45166D3A-074C-4DD3-B04C-6165B4562551}" type="sibTrans" cxnId="{5E7A92A1-6CA8-49A3-9282-779A7FCAB5A0}">
      <dgm:prSet/>
      <dgm:spPr/>
      <dgm:t>
        <a:bodyPr/>
        <a:lstStyle/>
        <a:p>
          <a:endParaRPr lang="en-US"/>
        </a:p>
      </dgm:t>
    </dgm:pt>
    <dgm:pt modelId="{74DC5EC2-A3F6-354F-BC7F-6195E250142C}" type="pres">
      <dgm:prSet presAssocID="{6A77CD4F-F5E6-4DB0-A57A-B3DA6CA7DD41}" presName="diagram" presStyleCnt="0">
        <dgm:presLayoutVars>
          <dgm:dir/>
          <dgm:resizeHandles val="exact"/>
        </dgm:presLayoutVars>
      </dgm:prSet>
      <dgm:spPr/>
    </dgm:pt>
    <dgm:pt modelId="{41779C71-C665-A040-851C-FF13849B7556}" type="pres">
      <dgm:prSet presAssocID="{1DE2FB7B-BE39-4E20-8016-3D675F8E080B}" presName="node" presStyleLbl="node1" presStyleIdx="0" presStyleCnt="4">
        <dgm:presLayoutVars>
          <dgm:bulletEnabled val="1"/>
        </dgm:presLayoutVars>
      </dgm:prSet>
      <dgm:spPr/>
    </dgm:pt>
    <dgm:pt modelId="{0ACE9D11-60E1-DD46-ADE6-CBB847A62B09}" type="pres">
      <dgm:prSet presAssocID="{8005FA30-A742-4EFB-A407-6260B0B57135}" presName="sibTrans" presStyleCnt="0"/>
      <dgm:spPr/>
    </dgm:pt>
    <dgm:pt modelId="{10A32022-C2C2-6245-B477-99B1B09956FE}" type="pres">
      <dgm:prSet presAssocID="{3742A168-006C-446F-AA34-2E67410ED177}" presName="node" presStyleLbl="node1" presStyleIdx="1" presStyleCnt="4">
        <dgm:presLayoutVars>
          <dgm:bulletEnabled val="1"/>
        </dgm:presLayoutVars>
      </dgm:prSet>
      <dgm:spPr/>
    </dgm:pt>
    <dgm:pt modelId="{24B81EFF-51EE-3B4F-8FCA-8AB7CE232D57}" type="pres">
      <dgm:prSet presAssocID="{124B4AC5-5AEE-4350-9A12-B726800DFC52}" presName="sibTrans" presStyleCnt="0"/>
      <dgm:spPr/>
    </dgm:pt>
    <dgm:pt modelId="{652FDB7D-95F8-664A-A6B6-500D905A055C}" type="pres">
      <dgm:prSet presAssocID="{6E13BA21-540E-4075-9C07-D8AD248DEAA8}" presName="node" presStyleLbl="node1" presStyleIdx="2" presStyleCnt="4">
        <dgm:presLayoutVars>
          <dgm:bulletEnabled val="1"/>
        </dgm:presLayoutVars>
      </dgm:prSet>
      <dgm:spPr/>
    </dgm:pt>
    <dgm:pt modelId="{F0D8D712-56A2-264F-809A-99E7D2AE711D}" type="pres">
      <dgm:prSet presAssocID="{43916429-CDA7-46A9-AF86-BD82643C43B2}" presName="sibTrans" presStyleCnt="0"/>
      <dgm:spPr/>
    </dgm:pt>
    <dgm:pt modelId="{743F3621-4FD7-F848-89F0-2D90E1BB977C}" type="pres">
      <dgm:prSet presAssocID="{61C28486-34E6-44C0-8BDA-150BE9D7D4BE}" presName="node" presStyleLbl="node1" presStyleIdx="3" presStyleCnt="4">
        <dgm:presLayoutVars>
          <dgm:bulletEnabled val="1"/>
        </dgm:presLayoutVars>
      </dgm:prSet>
      <dgm:spPr/>
    </dgm:pt>
  </dgm:ptLst>
  <dgm:cxnLst>
    <dgm:cxn modelId="{08E79B02-6A95-6449-BD60-BC319383A9D4}" type="presOf" srcId="{3742A168-006C-446F-AA34-2E67410ED177}" destId="{10A32022-C2C2-6245-B477-99B1B09956FE}" srcOrd="0" destOrd="0" presId="urn:microsoft.com/office/officeart/2005/8/layout/default"/>
    <dgm:cxn modelId="{AC011621-3C82-F944-B1BA-AD85CF438A12}" type="presOf" srcId="{A30ACFA7-E8E2-4B82-B015-A71C541B2E28}" destId="{41779C71-C665-A040-851C-FF13849B7556}" srcOrd="0" destOrd="1" presId="urn:microsoft.com/office/officeart/2005/8/layout/default"/>
    <dgm:cxn modelId="{7D05F456-FDF5-4305-9C60-08EEDCB8DDEC}" srcId="{1DE2FB7B-BE39-4E20-8016-3D675F8E080B}" destId="{A30ACFA7-E8E2-4B82-B015-A71C541B2E28}" srcOrd="0" destOrd="0" parTransId="{483C74BE-8BF0-4CD6-B1FC-D3592D850367}" sibTransId="{86346E6E-8101-4EDB-97BD-570CF785889F}"/>
    <dgm:cxn modelId="{C7E5AA80-CFC5-4D14-9204-BD6EEE4EF8FC}" srcId="{6A77CD4F-F5E6-4DB0-A57A-B3DA6CA7DD41}" destId="{6E13BA21-540E-4075-9C07-D8AD248DEAA8}" srcOrd="2" destOrd="0" parTransId="{18D22579-8D32-4DF1-A11B-435B0CDF4A33}" sibTransId="{43916429-CDA7-46A9-AF86-BD82643C43B2}"/>
    <dgm:cxn modelId="{963DC680-9492-8D45-846E-08FE35955CB6}" type="presOf" srcId="{6E13BA21-540E-4075-9C07-D8AD248DEAA8}" destId="{652FDB7D-95F8-664A-A6B6-500D905A055C}" srcOrd="0" destOrd="0" presId="urn:microsoft.com/office/officeart/2005/8/layout/default"/>
    <dgm:cxn modelId="{5144458F-5BFB-45D0-9CB7-49ED0D3957C6}" srcId="{1DE2FB7B-BE39-4E20-8016-3D675F8E080B}" destId="{2B7337B8-774C-43E1-BCDF-1CC525544DF7}" srcOrd="2" destOrd="0" parTransId="{C754294F-CA07-463B-896C-9F03A470594D}" sibTransId="{075C0FFF-6E43-4FA5-B02C-0099E4FCBF85}"/>
    <dgm:cxn modelId="{FB900299-C043-A241-9813-E95DB0075152}" type="presOf" srcId="{2B7337B8-774C-43E1-BCDF-1CC525544DF7}" destId="{41779C71-C665-A040-851C-FF13849B7556}" srcOrd="0" destOrd="3" presId="urn:microsoft.com/office/officeart/2005/8/layout/default"/>
    <dgm:cxn modelId="{6FF2739B-71E5-3241-92E8-4A3A36CFB68B}" type="presOf" srcId="{CE4917BF-9E80-42B7-8094-5415F6483684}" destId="{41779C71-C665-A040-851C-FF13849B7556}" srcOrd="0" destOrd="2" presId="urn:microsoft.com/office/officeart/2005/8/layout/default"/>
    <dgm:cxn modelId="{5E7A92A1-6CA8-49A3-9282-779A7FCAB5A0}" srcId="{6A77CD4F-F5E6-4DB0-A57A-B3DA6CA7DD41}" destId="{61C28486-34E6-44C0-8BDA-150BE9D7D4BE}" srcOrd="3" destOrd="0" parTransId="{14EC1A80-5BF6-4D1F-9443-747992F1427E}" sibTransId="{45166D3A-074C-4DD3-B04C-6165B4562551}"/>
    <dgm:cxn modelId="{D12B31AD-2BB6-4A5D-A5C5-9D37BA98FCAE}" srcId="{1DE2FB7B-BE39-4E20-8016-3D675F8E080B}" destId="{CE4917BF-9E80-42B7-8094-5415F6483684}" srcOrd="1" destOrd="0" parTransId="{A818414B-4C8C-4DFA-89A2-D9FF3CCE0EC5}" sibTransId="{0DFBF2CA-8184-4DA9-A55B-3F19CA823EE9}"/>
    <dgm:cxn modelId="{DDB01BC2-259C-44E2-92A0-0EF9B5E5FD6B}" srcId="{6A77CD4F-F5E6-4DB0-A57A-B3DA6CA7DD41}" destId="{3742A168-006C-446F-AA34-2E67410ED177}" srcOrd="1" destOrd="0" parTransId="{90BAC12A-3E2B-40D5-AE5A-6CB397496F9C}" sibTransId="{124B4AC5-5AEE-4350-9A12-B726800DFC52}"/>
    <dgm:cxn modelId="{6487B7C5-5F72-A248-9254-A6416B7F7EA5}" type="presOf" srcId="{6A77CD4F-F5E6-4DB0-A57A-B3DA6CA7DD41}" destId="{74DC5EC2-A3F6-354F-BC7F-6195E250142C}" srcOrd="0" destOrd="0" presId="urn:microsoft.com/office/officeart/2005/8/layout/default"/>
    <dgm:cxn modelId="{D06AA9D6-3FB7-F142-9AA9-BD52B19863D6}" type="presOf" srcId="{61C28486-34E6-44C0-8BDA-150BE9D7D4BE}" destId="{743F3621-4FD7-F848-89F0-2D90E1BB977C}" srcOrd="0" destOrd="0" presId="urn:microsoft.com/office/officeart/2005/8/layout/default"/>
    <dgm:cxn modelId="{9BA721F0-2347-4C2F-9092-A75762E2A81C}" srcId="{6A77CD4F-F5E6-4DB0-A57A-B3DA6CA7DD41}" destId="{1DE2FB7B-BE39-4E20-8016-3D675F8E080B}" srcOrd="0" destOrd="0" parTransId="{18E07AFC-4860-4560-86B7-19E567496FCE}" sibTransId="{8005FA30-A742-4EFB-A407-6260B0B57135}"/>
    <dgm:cxn modelId="{F2F763FD-7136-834D-98C6-6415FB210A90}" type="presOf" srcId="{1DE2FB7B-BE39-4E20-8016-3D675F8E080B}" destId="{41779C71-C665-A040-851C-FF13849B7556}" srcOrd="0" destOrd="0" presId="urn:microsoft.com/office/officeart/2005/8/layout/default"/>
    <dgm:cxn modelId="{A092ACFE-9299-F746-8F1F-8A94BBDBA41C}" type="presParOf" srcId="{74DC5EC2-A3F6-354F-BC7F-6195E250142C}" destId="{41779C71-C665-A040-851C-FF13849B7556}" srcOrd="0" destOrd="0" presId="urn:microsoft.com/office/officeart/2005/8/layout/default"/>
    <dgm:cxn modelId="{7E918177-2EBB-AD45-B2E0-BADF0DBAA1D9}" type="presParOf" srcId="{74DC5EC2-A3F6-354F-BC7F-6195E250142C}" destId="{0ACE9D11-60E1-DD46-ADE6-CBB847A62B09}" srcOrd="1" destOrd="0" presId="urn:microsoft.com/office/officeart/2005/8/layout/default"/>
    <dgm:cxn modelId="{203A49C9-837E-144D-8BBD-47D8174EAB85}" type="presParOf" srcId="{74DC5EC2-A3F6-354F-BC7F-6195E250142C}" destId="{10A32022-C2C2-6245-B477-99B1B09956FE}" srcOrd="2" destOrd="0" presId="urn:microsoft.com/office/officeart/2005/8/layout/default"/>
    <dgm:cxn modelId="{4E96BE72-5346-BF45-88AC-12456D3DE99C}" type="presParOf" srcId="{74DC5EC2-A3F6-354F-BC7F-6195E250142C}" destId="{24B81EFF-51EE-3B4F-8FCA-8AB7CE232D57}" srcOrd="3" destOrd="0" presId="urn:microsoft.com/office/officeart/2005/8/layout/default"/>
    <dgm:cxn modelId="{1487115B-C1D0-A745-8EA2-247B506AD3EC}" type="presParOf" srcId="{74DC5EC2-A3F6-354F-BC7F-6195E250142C}" destId="{652FDB7D-95F8-664A-A6B6-500D905A055C}" srcOrd="4" destOrd="0" presId="urn:microsoft.com/office/officeart/2005/8/layout/default"/>
    <dgm:cxn modelId="{A6B99C2C-F883-2149-ABEC-2BE6F1E6FE09}" type="presParOf" srcId="{74DC5EC2-A3F6-354F-BC7F-6195E250142C}" destId="{F0D8D712-56A2-264F-809A-99E7D2AE711D}" srcOrd="5" destOrd="0" presId="urn:microsoft.com/office/officeart/2005/8/layout/default"/>
    <dgm:cxn modelId="{1C40BA74-0645-CF46-A2B2-4B60EBCE19E5}" type="presParOf" srcId="{74DC5EC2-A3F6-354F-BC7F-6195E250142C}" destId="{743F3621-4FD7-F848-89F0-2D90E1BB977C}"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779C71-C665-A040-851C-FF13849B7556}">
      <dsp:nvSpPr>
        <dsp:cNvPr id="0" name=""/>
        <dsp:cNvSpPr/>
      </dsp:nvSpPr>
      <dsp:spPr>
        <a:xfrm>
          <a:off x="837778" y="226"/>
          <a:ext cx="2827501" cy="169650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Vandaag:</a:t>
          </a:r>
          <a:endParaRPr lang="en-US" sz="1800" kern="1200"/>
        </a:p>
        <a:p>
          <a:pPr marL="114300" lvl="1" indent="-114300" algn="l" defTabSz="622300">
            <a:lnSpc>
              <a:spcPct val="90000"/>
            </a:lnSpc>
            <a:spcBef>
              <a:spcPct val="0"/>
            </a:spcBef>
            <a:spcAft>
              <a:spcPct val="15000"/>
            </a:spcAft>
            <a:buChar char="•"/>
          </a:pPr>
          <a:r>
            <a:rPr lang="en-US" sz="1400" kern="1200" dirty="0" err="1"/>
            <a:t>Opdracht</a:t>
          </a:r>
          <a:r>
            <a:rPr lang="en-US" sz="1400" kern="1200" dirty="0"/>
            <a:t> </a:t>
          </a:r>
          <a:r>
            <a:rPr lang="en-US" sz="1400" kern="1200" dirty="0" err="1"/>
            <a:t>voor</a:t>
          </a:r>
          <a:r>
            <a:rPr lang="en-US" sz="1400" kern="1200" dirty="0"/>
            <a:t> de </a:t>
          </a:r>
          <a:r>
            <a:rPr lang="en-US" sz="1400" kern="1200" dirty="0" err="1"/>
            <a:t>komende</a:t>
          </a:r>
          <a:r>
            <a:rPr lang="en-US" sz="1400" kern="1200" dirty="0"/>
            <a:t> </a:t>
          </a:r>
        </a:p>
        <a:p>
          <a:pPr marL="114300" lvl="1" indent="-114300" algn="l" defTabSz="622300">
            <a:lnSpc>
              <a:spcPct val="90000"/>
            </a:lnSpc>
            <a:spcBef>
              <a:spcPct val="0"/>
            </a:spcBef>
            <a:spcAft>
              <a:spcPct val="15000"/>
            </a:spcAft>
            <a:buChar char="•"/>
          </a:pPr>
          <a:r>
            <a:rPr lang="en-US" sz="1400" kern="1200"/>
            <a:t>Effe in beweging</a:t>
          </a:r>
        </a:p>
        <a:p>
          <a:pPr marL="114300" lvl="1" indent="-114300" algn="l" defTabSz="622300">
            <a:lnSpc>
              <a:spcPct val="90000"/>
            </a:lnSpc>
            <a:spcBef>
              <a:spcPct val="0"/>
            </a:spcBef>
            <a:spcAft>
              <a:spcPct val="15000"/>
            </a:spcAft>
            <a:buChar char="•"/>
          </a:pPr>
          <a:r>
            <a:rPr lang="en-US" sz="1400" kern="1200"/>
            <a:t>LA’s en feedback</a:t>
          </a:r>
        </a:p>
      </dsp:txBody>
      <dsp:txXfrm>
        <a:off x="837778" y="226"/>
        <a:ext cx="2827501" cy="1696501"/>
      </dsp:txXfrm>
    </dsp:sp>
    <dsp:sp modelId="{10A32022-C2C2-6245-B477-99B1B09956FE}">
      <dsp:nvSpPr>
        <dsp:cNvPr id="0" name=""/>
        <dsp:cNvSpPr/>
      </dsp:nvSpPr>
      <dsp:spPr>
        <a:xfrm>
          <a:off x="3948030" y="226"/>
          <a:ext cx="2827501" cy="1696501"/>
        </a:xfrm>
        <a:prstGeom prst="rect">
          <a:avLst/>
        </a:prstGeom>
        <a:solidFill>
          <a:schemeClr val="accent5">
            <a:hueOff val="501014"/>
            <a:satOff val="3602"/>
            <a:lumOff val="-7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800" b="1" kern="1200" dirty="0" err="1"/>
            <a:t>Volgende</a:t>
          </a:r>
          <a:r>
            <a:rPr lang="en-US" sz="1800" b="1" kern="1200" dirty="0"/>
            <a:t> week: </a:t>
          </a:r>
          <a:r>
            <a:rPr lang="en-US" sz="1800" kern="1200" dirty="0" err="1"/>
            <a:t>Gastles</a:t>
          </a:r>
          <a:r>
            <a:rPr lang="en-US" sz="1800" kern="1200" dirty="0"/>
            <a:t>: </a:t>
          </a:r>
          <a:r>
            <a:rPr lang="en-US" sz="1800" kern="1200" dirty="0">
              <a:hlinkClick xmlns:r="http://schemas.openxmlformats.org/officeDocument/2006/relationships" r:id="rId1"/>
            </a:rPr>
            <a:t>https://www.vife-avitallife.nl</a:t>
          </a:r>
          <a:endParaRPr lang="en-US" sz="1800" kern="1200" dirty="0"/>
        </a:p>
        <a:p>
          <a:pPr marL="0" lvl="0" algn="ctr" defTabSz="977900">
            <a:lnSpc>
              <a:spcPct val="90000"/>
            </a:lnSpc>
            <a:spcBef>
              <a:spcPct val="0"/>
            </a:spcBef>
            <a:spcAft>
              <a:spcPct val="35000"/>
            </a:spcAft>
            <a:buNone/>
          </a:pPr>
          <a:r>
            <a:rPr lang="en-US" sz="1800" kern="1200" dirty="0" err="1"/>
            <a:t>Tijd</a:t>
          </a:r>
          <a:r>
            <a:rPr lang="en-US" sz="1800" kern="1200" dirty="0"/>
            <a:t> </a:t>
          </a:r>
          <a:r>
            <a:rPr lang="en-US" sz="1800" kern="1200" dirty="0" err="1"/>
            <a:t>voor</a:t>
          </a:r>
          <a:r>
            <a:rPr lang="en-US" sz="1800" kern="1200" dirty="0"/>
            <a:t> </a:t>
          </a:r>
          <a:r>
            <a:rPr lang="en-US" sz="1800" kern="1200" dirty="0" err="1"/>
            <a:t>toetsstof</a:t>
          </a:r>
          <a:r>
            <a:rPr lang="en-US" sz="1800" kern="1200" dirty="0"/>
            <a:t> in action</a:t>
          </a:r>
        </a:p>
      </dsp:txBody>
      <dsp:txXfrm>
        <a:off x="3948030" y="226"/>
        <a:ext cx="2827501" cy="1696501"/>
      </dsp:txXfrm>
    </dsp:sp>
    <dsp:sp modelId="{652FDB7D-95F8-664A-A6B6-500D905A055C}">
      <dsp:nvSpPr>
        <dsp:cNvPr id="0" name=""/>
        <dsp:cNvSpPr/>
      </dsp:nvSpPr>
      <dsp:spPr>
        <a:xfrm>
          <a:off x="7058282" y="226"/>
          <a:ext cx="2827501" cy="1696501"/>
        </a:xfrm>
        <a:prstGeom prst="rect">
          <a:avLst/>
        </a:prstGeom>
        <a:solidFill>
          <a:schemeClr val="accent5">
            <a:hueOff val="1002027"/>
            <a:satOff val="7204"/>
            <a:lumOff val="-15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Week 8 </a:t>
          </a:r>
          <a:r>
            <a:rPr lang="en-US" sz="1800" kern="1200"/>
            <a:t>(goede vrijdag)</a:t>
          </a:r>
        </a:p>
      </dsp:txBody>
      <dsp:txXfrm>
        <a:off x="7058282" y="226"/>
        <a:ext cx="2827501" cy="1696501"/>
      </dsp:txXfrm>
    </dsp:sp>
    <dsp:sp modelId="{743F3621-4FD7-F848-89F0-2D90E1BB977C}">
      <dsp:nvSpPr>
        <dsp:cNvPr id="0" name=""/>
        <dsp:cNvSpPr/>
      </dsp:nvSpPr>
      <dsp:spPr>
        <a:xfrm>
          <a:off x="3948030" y="1979478"/>
          <a:ext cx="2827501" cy="1696501"/>
        </a:xfrm>
        <a:prstGeom prst="rect">
          <a:avLst/>
        </a:prstGeom>
        <a:solidFill>
          <a:schemeClr val="accent5">
            <a:hueOff val="1503040"/>
            <a:satOff val="10806"/>
            <a:lumOff val="-23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Week 9 </a:t>
          </a:r>
          <a:r>
            <a:rPr lang="en-US" sz="1800" kern="1200" dirty="0" err="1"/>
            <a:t>Deel</a:t>
          </a:r>
          <a:r>
            <a:rPr lang="en-US" sz="1800" kern="1200" dirty="0"/>
            <a:t> 2 </a:t>
          </a:r>
          <a:r>
            <a:rPr lang="en-US" sz="1800" kern="1200" dirty="0" err="1"/>
            <a:t>toetsstof</a:t>
          </a:r>
          <a:r>
            <a:rPr lang="en-US" sz="1800" kern="1200" dirty="0"/>
            <a:t> in  action</a:t>
          </a:r>
        </a:p>
      </dsp:txBody>
      <dsp:txXfrm>
        <a:off x="3948030" y="1979478"/>
        <a:ext cx="2827501" cy="169650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3/18/21</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3044118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3/18/21</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1317851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3/18/21</a:t>
            </a:fld>
            <a:endParaRPr lang="en-US" dirty="0"/>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2915727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a:buFont typeface="+mj-lt"/>
              <a:buAutoNum type="arabicPeriod"/>
              <a:defRPr/>
            </a:lvl1pPr>
            <a:lvl2pPr marL="228600" indent="-228600">
              <a:buFont typeface="+mj-lt"/>
              <a:buAutoNum type="arabicPeriod"/>
              <a:defRPr/>
            </a:lvl2pPr>
            <a:lvl3pPr marL="228600">
              <a:buFont typeface="+mj-lt"/>
              <a:buAutoNum type="arabicPeriod"/>
              <a:defRPr/>
            </a:lvl3pPr>
            <a:lvl4pPr marL="228600" indent="-228600">
              <a:buFont typeface="+mj-lt"/>
              <a:buAutoNum type="arabicPeriod"/>
              <a:defRPr/>
            </a:lvl4pPr>
            <a:lvl5pPr marL="228600">
              <a:buFont typeface="+mj-lt"/>
              <a:buAutoNum type="arabicPerio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3/18/21</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688051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3/18/21</a:t>
            </a:fld>
            <a:endParaRPr lang="en-US" dirty="0"/>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495151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3/18/21</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2409444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3/18/21</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219240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3/18/21</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382928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3/18/21</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2696519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dirty="0"/>
              <a:t>Click to edit Master title style</a:t>
            </a:r>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3/18/21</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1552608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3/18/21</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1530522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rgbClr val="716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6214" y="-1"/>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193BAB95-8DA7-460B-B00A-7037C8394FB0}" type="datetime1">
              <a:rPr lang="en-US" smtClean="0"/>
              <a:pPr/>
              <a:t>3/18/21</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t>Sample Footer Text</a:t>
            </a:r>
            <a:endParaRPr lang="en-US" dirty="0">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vert="horz" lIns="91440" tIns="45720" rIns="91440" bIns="45720" rtlCol="0" anchor="ctr"/>
          <a:lstStyle>
            <a:lvl1pPr algn="ctr">
              <a:defRPr sz="900" cap="all" spc="150" baseline="0">
                <a:solidFill>
                  <a:srgbClr val="FFFFFF"/>
                </a:solidFill>
              </a:defRPr>
            </a:lvl1pPr>
          </a:lstStyle>
          <a:p>
            <a:fld id="{11A71338-8BA2-4C79-A6C5-5A8E30081D0C}" type="slidenum">
              <a:rPr lang="en-US" smtClean="0"/>
              <a:pPr/>
              <a:t>‹nr.›</a:t>
            </a:fld>
            <a:endParaRPr lang="en-US" dirty="0"/>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3050715262"/>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7" r:id="rId6"/>
    <p:sldLayoutId id="2147483732" r:id="rId7"/>
    <p:sldLayoutId id="2147483733" r:id="rId8"/>
    <p:sldLayoutId id="2147483734" r:id="rId9"/>
    <p:sldLayoutId id="2147483736" r:id="rId10"/>
    <p:sldLayoutId id="2147483735" r:id="rId11"/>
  </p:sldLayoutIdLst>
  <p:hf sldNum="0" hdr="0" ftr="0" dt="0"/>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bg1"/>
        </a:buClr>
        <a:buSzPct val="75000"/>
        <a:buFont typeface="+mj-lt"/>
        <a:buAutoNum type="arabicPeriod"/>
        <a:defRPr sz="2800" kern="1200">
          <a:solidFill>
            <a:srgbClr val="FFFFFF"/>
          </a:solidFill>
          <a:latin typeface="+mn-lt"/>
          <a:ea typeface="+mn-ea"/>
          <a:cs typeface="+mn-cs"/>
        </a:defRPr>
      </a:lvl1pPr>
      <a:lvl2pPr marL="228600" indent="-228600" algn="l" defTabSz="914400" rtl="0" eaLnBrk="1" latinLnBrk="0" hangingPunct="1">
        <a:lnSpc>
          <a:spcPct val="110000"/>
        </a:lnSpc>
        <a:spcBef>
          <a:spcPts val="500"/>
        </a:spcBef>
        <a:buClr>
          <a:schemeClr val="bg1"/>
        </a:buClr>
        <a:buSzPct val="75000"/>
        <a:buFont typeface="+mj-lt"/>
        <a:buAutoNum type="arabicPeriod"/>
        <a:defRPr sz="2400" kern="1200">
          <a:solidFill>
            <a:srgbClr val="FFFFFF"/>
          </a:solidFill>
          <a:latin typeface="+mn-lt"/>
          <a:ea typeface="+mn-ea"/>
          <a:cs typeface="+mn-cs"/>
        </a:defRPr>
      </a:lvl2pPr>
      <a:lvl3pPr marL="228600" indent="-228600" algn="l" defTabSz="914400" rtl="0" eaLnBrk="1" latinLnBrk="0" hangingPunct="1">
        <a:lnSpc>
          <a:spcPct val="110000"/>
        </a:lnSpc>
        <a:spcBef>
          <a:spcPts val="500"/>
        </a:spcBef>
        <a:buClr>
          <a:schemeClr val="bg1"/>
        </a:buClr>
        <a:buSzPct val="75000"/>
        <a:buFont typeface="+mj-lt"/>
        <a:buAutoNum type="arabicPeriod"/>
        <a:defRPr sz="2000" kern="1200">
          <a:solidFill>
            <a:srgbClr val="FFFFFF"/>
          </a:solidFill>
          <a:latin typeface="+mn-lt"/>
          <a:ea typeface="+mn-ea"/>
          <a:cs typeface="+mn-cs"/>
        </a:defRPr>
      </a:lvl3pPr>
      <a:lvl4pPr marL="228600" indent="-228600" algn="l" defTabSz="914400" rtl="0" eaLnBrk="1" latinLnBrk="0" hangingPunct="1">
        <a:lnSpc>
          <a:spcPct val="110000"/>
        </a:lnSpc>
        <a:spcBef>
          <a:spcPts val="500"/>
        </a:spcBef>
        <a:buClr>
          <a:schemeClr val="bg1"/>
        </a:buClr>
        <a:buSzPct val="75000"/>
        <a:buFont typeface="+mj-lt"/>
        <a:buAutoNum type="arabicPeriod"/>
        <a:defRPr sz="1800" kern="1200">
          <a:solidFill>
            <a:srgbClr val="FFFFFF"/>
          </a:solidFill>
          <a:latin typeface="+mn-lt"/>
          <a:ea typeface="+mn-ea"/>
          <a:cs typeface="+mn-cs"/>
        </a:defRPr>
      </a:lvl4pPr>
      <a:lvl5pPr marL="228600" indent="-228600" algn="l" defTabSz="914400" rtl="0" eaLnBrk="1" latinLnBrk="0" hangingPunct="1">
        <a:lnSpc>
          <a:spcPct val="110000"/>
        </a:lnSpc>
        <a:spcBef>
          <a:spcPts val="500"/>
        </a:spcBef>
        <a:buClr>
          <a:schemeClr val="bg1"/>
        </a:buClr>
        <a:buSzPct val="75000"/>
        <a:buFont typeface="+mj-lt"/>
        <a:buAutoNum type="arabicPeriod"/>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3B6DAC6-0186-4D62-AD69-90B9C0411E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BA6285CA-6AFA-4F27-AFB5-1B32CDE09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94D786EB-944C-47D5-B631-899F4029B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D3D6E1F-9FE0-47E6-B008-9634F0D0B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5" y="4724290"/>
            <a:ext cx="2222198" cy="2133710"/>
          </a:xfrm>
          <a:custGeom>
            <a:avLst/>
            <a:gdLst>
              <a:gd name="connsiteX0" fmla="*/ 0 w 2222198"/>
              <a:gd name="connsiteY0" fmla="*/ 0 h 2133710"/>
              <a:gd name="connsiteX1" fmla="*/ 44227 w 2222198"/>
              <a:gd name="connsiteY1" fmla="*/ 2234 h 2133710"/>
              <a:gd name="connsiteX2" fmla="*/ 2193454 w 2222198"/>
              <a:gd name="connsiteY2" fmla="*/ 1945372 h 2133710"/>
              <a:gd name="connsiteX3" fmla="*/ 2222198 w 2222198"/>
              <a:gd name="connsiteY3" fmla="*/ 2133710 h 2133710"/>
              <a:gd name="connsiteX4" fmla="*/ 1394653 w 2222198"/>
              <a:gd name="connsiteY4" fmla="*/ 2133710 h 2133710"/>
              <a:gd name="connsiteX5" fmla="*/ 1391100 w 2222198"/>
              <a:gd name="connsiteY5" fmla="*/ 2110427 h 2133710"/>
              <a:gd name="connsiteX6" fmla="*/ 122376 w 2222198"/>
              <a:gd name="connsiteY6" fmla="*/ 841704 h 2133710"/>
              <a:gd name="connsiteX7" fmla="*/ 0 w 2222198"/>
              <a:gd name="connsiteY7" fmla="*/ 823027 h 2133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22198" h="2133710">
                <a:moveTo>
                  <a:pt x="0" y="0"/>
                </a:moveTo>
                <a:lnTo>
                  <a:pt x="44227" y="2234"/>
                </a:lnTo>
                <a:cubicBezTo>
                  <a:pt x="1114682" y="110944"/>
                  <a:pt x="1981368" y="908934"/>
                  <a:pt x="2193454" y="1945372"/>
                </a:cubicBezTo>
                <a:lnTo>
                  <a:pt x="2222198" y="2133710"/>
                </a:lnTo>
                <a:lnTo>
                  <a:pt x="1394653" y="2133710"/>
                </a:lnTo>
                <a:lnTo>
                  <a:pt x="1391100" y="2110427"/>
                </a:lnTo>
                <a:cubicBezTo>
                  <a:pt x="1260786" y="1473602"/>
                  <a:pt x="759202" y="972017"/>
                  <a:pt x="122376" y="841704"/>
                </a:cubicBezTo>
                <a:lnTo>
                  <a:pt x="0" y="823027"/>
                </a:lnTo>
                <a:close/>
              </a:path>
            </a:pathLst>
          </a:custGeom>
          <a:solidFill>
            <a:schemeClr val="accent5">
              <a:lumMod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7" name="Group 16">
            <a:extLst>
              <a:ext uri="{FF2B5EF4-FFF2-40B4-BE49-F238E27FC236}">
                <a16:creationId xmlns:a16="http://schemas.microsoft.com/office/drawing/2014/main" id="{91108A0F-8C78-4294-B028-9F09581FC0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8" name="Straight Connector 17">
              <a:extLst>
                <a:ext uri="{FF2B5EF4-FFF2-40B4-BE49-F238E27FC236}">
                  <a16:creationId xmlns:a16="http://schemas.microsoft.com/office/drawing/2014/main" id="{313489AA-CF3C-45B5-9A6B-D686CDD1DDF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ABF1CE3-37BC-462F-BC4B-5EF9C8287D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21847A4-7B07-4976-81EF-E68ABFC4FB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F3EBBA6-8771-481B-BACA-142F0C80534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F58D94E-BB4B-436D-8172-0F5737BEEA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75AA9A-4678-41CB-AEFA-13C324B847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C95E447-C172-476B-98BE-453E4049FB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F3BD247-696E-47F7-964F-89A5823D11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E31E4B8-694B-447A-AA13-36B0A4EEC9F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8321B73-1AE7-4FA0-90EB-4E969A095D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15F8082-1C6D-496D-937D-964948B109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B84AF1D-3604-4213-B891-4880C86F6EC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3631262-5E4E-4A33-9D72-17996A538F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A4C49C9-CD9F-417C-A832-DD9D6F9C4BC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A3BBBFA-B462-4340-82C8-3EE5CCFB100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A7D3C2E-F100-49BC-9F4E-DFB50B2F9F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46D4A85-2FF9-491B-BBF7-4D83EB8881B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F6747A-BC05-4E83-8FE8-976BBCE3052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C1FEEA0-B31C-4DD8-9CC4-DAE0655780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A783C12-3D0A-495D-B461-9D1FCC415A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AD7D205-DA43-40B9-82B4-D570FB270F5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DD4F5FF-D993-454E-AB84-8634B9E53F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F64AEBB-D378-4CCE-9266-B45FC822EB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2217ABD-7AF1-44DF-9243-75E5C9792A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D885E59-AA75-4026-972E-4DEE1AB599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AB41BAB-F8B8-402D-BC3D-82F73208A3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67CC234-9EF0-4613-9013-F7F9AEC49E5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32D8DE3-B3FD-47EC-B6D3-90CE4F0370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4218772-C699-478C-9D44-9459ABA4CA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465158F8-B06A-9441-8930-158B421154B2}"/>
              </a:ext>
            </a:extLst>
          </p:cNvPr>
          <p:cNvSpPr>
            <a:spLocks noGrp="1"/>
          </p:cNvSpPr>
          <p:nvPr>
            <p:ph type="ctrTitle"/>
          </p:nvPr>
        </p:nvSpPr>
        <p:spPr>
          <a:xfrm>
            <a:off x="453142" y="2954226"/>
            <a:ext cx="5555624" cy="2232199"/>
          </a:xfrm>
        </p:spPr>
        <p:txBody>
          <a:bodyPr anchor="t">
            <a:normAutofit/>
          </a:bodyPr>
          <a:lstStyle/>
          <a:p>
            <a:pPr algn="l"/>
            <a:r>
              <a:rPr lang="nl-NL" dirty="0"/>
              <a:t>Lifestyle week 6</a:t>
            </a:r>
            <a:endParaRPr lang="nl-NL"/>
          </a:p>
        </p:txBody>
      </p:sp>
      <p:sp>
        <p:nvSpPr>
          <p:cNvPr id="3" name="Ondertitel 2">
            <a:extLst>
              <a:ext uri="{FF2B5EF4-FFF2-40B4-BE49-F238E27FC236}">
                <a16:creationId xmlns:a16="http://schemas.microsoft.com/office/drawing/2014/main" id="{6FCA1F9E-3D9F-3B46-A3F4-FD1E8F838AB6}"/>
              </a:ext>
            </a:extLst>
          </p:cNvPr>
          <p:cNvSpPr>
            <a:spLocks noGrp="1"/>
          </p:cNvSpPr>
          <p:nvPr>
            <p:ph type="subTitle" idx="1"/>
          </p:nvPr>
        </p:nvSpPr>
        <p:spPr>
          <a:xfrm>
            <a:off x="453142" y="725465"/>
            <a:ext cx="5555624" cy="2063925"/>
          </a:xfrm>
        </p:spPr>
        <p:txBody>
          <a:bodyPr anchor="b">
            <a:normAutofit/>
          </a:bodyPr>
          <a:lstStyle/>
          <a:p>
            <a:pPr algn="l"/>
            <a:r>
              <a:rPr lang="nl-NL" dirty="0"/>
              <a:t>Leerjaar 3, periode 3 </a:t>
            </a:r>
            <a:endParaRPr lang="nl-NL"/>
          </a:p>
        </p:txBody>
      </p:sp>
      <p:pic>
        <p:nvPicPr>
          <p:cNvPr id="4" name="Picture 3">
            <a:extLst>
              <a:ext uri="{FF2B5EF4-FFF2-40B4-BE49-F238E27FC236}">
                <a16:creationId xmlns:a16="http://schemas.microsoft.com/office/drawing/2014/main" id="{914FC95E-BE61-4847-8F20-47A2F040C12B}"/>
              </a:ext>
            </a:extLst>
          </p:cNvPr>
          <p:cNvPicPr>
            <a:picLocks noChangeAspect="1"/>
          </p:cNvPicPr>
          <p:nvPr/>
        </p:nvPicPr>
        <p:blipFill rotWithShape="1">
          <a:blip r:embed="rId2"/>
          <a:srcRect l="10517" r="30958" b="-1"/>
          <a:stretch/>
        </p:blipFill>
        <p:spPr>
          <a:xfrm>
            <a:off x="6189156" y="-3439"/>
            <a:ext cx="6015813" cy="6861439"/>
          </a:xfrm>
          <a:prstGeom prst="rect">
            <a:avLst/>
          </a:prstGeom>
        </p:spPr>
      </p:pic>
    </p:spTree>
    <p:extLst>
      <p:ext uri="{BB962C8B-B14F-4D97-AF65-F5344CB8AC3E}">
        <p14:creationId xmlns:p14="http://schemas.microsoft.com/office/powerpoint/2010/main" val="3584269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1" name="Rectangle 180">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3" name="Rectangle 182">
            <a:extLst>
              <a:ext uri="{FF2B5EF4-FFF2-40B4-BE49-F238E27FC236}">
                <a16:creationId xmlns:a16="http://schemas.microsoft.com/office/drawing/2014/main" id="{BC3FA84C-8729-4FD0-B361-46AE04B43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5" name="Right Triangle 184">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7" name="Group 186">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88" name="Straight Connector 187">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4" name="Titel 3">
            <a:extLst>
              <a:ext uri="{FF2B5EF4-FFF2-40B4-BE49-F238E27FC236}">
                <a16:creationId xmlns:a16="http://schemas.microsoft.com/office/drawing/2014/main" id="{0F79397F-2DC8-7545-9857-A58D0264D76F}"/>
              </a:ext>
            </a:extLst>
          </p:cNvPr>
          <p:cNvSpPr>
            <a:spLocks noGrp="1"/>
          </p:cNvSpPr>
          <p:nvPr>
            <p:ph type="title"/>
          </p:nvPr>
        </p:nvSpPr>
        <p:spPr>
          <a:xfrm>
            <a:off x="457200" y="720773"/>
            <a:ext cx="10744186" cy="1611710"/>
          </a:xfrm>
        </p:spPr>
        <p:txBody>
          <a:bodyPr vert="horz" lIns="91440" tIns="45720" rIns="91440" bIns="45720" rtlCol="0">
            <a:normAutofit/>
          </a:bodyPr>
          <a:lstStyle/>
          <a:p>
            <a:r>
              <a:rPr lang="en-US">
                <a:solidFill>
                  <a:schemeClr val="tx2">
                    <a:alpha val="80000"/>
                  </a:schemeClr>
                </a:solidFill>
              </a:rPr>
              <a:t>Planning komende weken:</a:t>
            </a:r>
            <a:br>
              <a:rPr lang="en-US">
                <a:solidFill>
                  <a:schemeClr val="tx2">
                    <a:alpha val="80000"/>
                  </a:schemeClr>
                </a:solidFill>
              </a:rPr>
            </a:br>
            <a:endParaRPr lang="en-US">
              <a:solidFill>
                <a:schemeClr val="tx2">
                  <a:alpha val="80000"/>
                </a:schemeClr>
              </a:solidFill>
            </a:endParaRPr>
          </a:p>
        </p:txBody>
      </p:sp>
      <p:sp>
        <p:nvSpPr>
          <p:cNvPr id="218" name="Rectangle 217">
            <a:extLst>
              <a:ext uri="{FF2B5EF4-FFF2-40B4-BE49-F238E27FC236}">
                <a16:creationId xmlns:a16="http://schemas.microsoft.com/office/drawing/2014/main" id="{EB97ECD4-67DD-4166-9EC5-5D8834005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316" y="2403921"/>
            <a:ext cx="11806942" cy="384103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305" name="Tijdelijke aanduiding voor inhoud 115">
            <a:extLst>
              <a:ext uri="{FF2B5EF4-FFF2-40B4-BE49-F238E27FC236}">
                <a16:creationId xmlns:a16="http://schemas.microsoft.com/office/drawing/2014/main" id="{F09FEAD4-4F70-40D1-ABEE-3DB2C26650DB}"/>
              </a:ext>
            </a:extLst>
          </p:cNvPr>
          <p:cNvGraphicFramePr>
            <a:graphicFrameLocks noGrp="1"/>
          </p:cNvGraphicFramePr>
          <p:nvPr>
            <p:ph idx="1"/>
            <p:extLst>
              <p:ext uri="{D42A27DB-BD31-4B8C-83A1-F6EECF244321}">
                <p14:modId xmlns:p14="http://schemas.microsoft.com/office/powerpoint/2010/main" val="1403260358"/>
              </p:ext>
            </p:extLst>
          </p:nvPr>
        </p:nvGraphicFramePr>
        <p:xfrm>
          <a:off x="457200" y="2500757"/>
          <a:ext cx="10723563" cy="3676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7717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15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5" name="Rectangle 194">
            <a:extLst>
              <a:ext uri="{FF2B5EF4-FFF2-40B4-BE49-F238E27FC236}">
                <a16:creationId xmlns:a16="http://schemas.microsoft.com/office/drawing/2014/main" id="{A4798C7F-C8CA-4799-BF37-3AB4642CDB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716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97" name="Group 196">
            <a:extLst>
              <a:ext uri="{FF2B5EF4-FFF2-40B4-BE49-F238E27FC236}">
                <a16:creationId xmlns:a16="http://schemas.microsoft.com/office/drawing/2014/main" id="{87F0794B-55D3-4D2D-BDE7-4688ED321E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98" name="Straight Connector 197">
              <a:extLst>
                <a:ext uri="{FF2B5EF4-FFF2-40B4-BE49-F238E27FC236}">
                  <a16:creationId xmlns:a16="http://schemas.microsoft.com/office/drawing/2014/main" id="{BE4C795B-1813-4CC6-B03F-8DD130BEAA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E0F4C04D-5CD8-446B-BE3D-257172E6E4C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FDDC802E-606F-4F39-84B6-90DF0FE544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2C5B0C75-0136-4A39-9AB6-0F02C452781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C5ED2B52-3D40-46DE-8B54-99A4071578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18BCEC75-1B6B-45B2-8041-8D933FCF60F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6A2FC789-056A-43CC-807E-4262CDC3E0F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48C32FD3-76B0-40E7-89F2-E9C523210A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B82E9447-8362-426C-840A-B6F2231F7B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2F141DC8-83CE-4C21-A5BA-E2FFF3D866E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512A697C-ECBC-40A9-AC69-BF96A34B91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D2E988AF-5EFB-43D3-B93F-6E4F41A2C90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6B312C1B-AAE2-4A6D-ACC7-ABAA75D428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57B96146-61DA-44D6-A9DF-6DB41FCF2D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6B33F93D-4439-46EE-97C4-9CECAAFDCF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5914B275-A3D7-4BA4-B8CB-E7657100F3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BD26EF3B-FBE7-4D57-8E01-553F50734A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6CC1E671-BA54-4B31-9A2E-8F50BC57A2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A836A704-3624-4ABF-9A67-0F52C2F3EF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7" name="Straight Connector 216">
              <a:extLst>
                <a:ext uri="{FF2B5EF4-FFF2-40B4-BE49-F238E27FC236}">
                  <a16:creationId xmlns:a16="http://schemas.microsoft.com/office/drawing/2014/main" id="{5FDC385D-BA34-481F-A991-A776E0B1930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F1EF033A-D8FB-416B-AE51-4E098A27D6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9" name="Straight Connector 218">
              <a:extLst>
                <a:ext uri="{FF2B5EF4-FFF2-40B4-BE49-F238E27FC236}">
                  <a16:creationId xmlns:a16="http://schemas.microsoft.com/office/drawing/2014/main" id="{17C17B48-F458-4E9B-9331-56FCDC5B6A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0" name="Straight Connector 219">
              <a:extLst>
                <a:ext uri="{FF2B5EF4-FFF2-40B4-BE49-F238E27FC236}">
                  <a16:creationId xmlns:a16="http://schemas.microsoft.com/office/drawing/2014/main" id="{07E44A4B-D453-46F0-A83D-AF0B33D5C59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346BEA9F-314B-440D-AE8D-21E1252EC5A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2" name="Straight Connector 221">
              <a:extLst>
                <a:ext uri="{FF2B5EF4-FFF2-40B4-BE49-F238E27FC236}">
                  <a16:creationId xmlns:a16="http://schemas.microsoft.com/office/drawing/2014/main" id="{F15EAFD0-4869-4612-ACDE-ABC703104E8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3" name="Straight Connector 222">
              <a:extLst>
                <a:ext uri="{FF2B5EF4-FFF2-40B4-BE49-F238E27FC236}">
                  <a16:creationId xmlns:a16="http://schemas.microsoft.com/office/drawing/2014/main" id="{A0F26706-7F23-4FF0-9CAF-F3C4F47C119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4" name="Straight Connector 223">
              <a:extLst>
                <a:ext uri="{FF2B5EF4-FFF2-40B4-BE49-F238E27FC236}">
                  <a16:creationId xmlns:a16="http://schemas.microsoft.com/office/drawing/2014/main" id="{C0195A72-345A-4E88-8D71-14DB3D1B60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5" name="Straight Connector 224">
              <a:extLst>
                <a:ext uri="{FF2B5EF4-FFF2-40B4-BE49-F238E27FC236}">
                  <a16:creationId xmlns:a16="http://schemas.microsoft.com/office/drawing/2014/main" id="{0DBF51A6-A3BC-49FE-BB01-E899281177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6" name="Straight Connector 225">
              <a:extLst>
                <a:ext uri="{FF2B5EF4-FFF2-40B4-BE49-F238E27FC236}">
                  <a16:creationId xmlns:a16="http://schemas.microsoft.com/office/drawing/2014/main" id="{A78DF911-744C-419B-83DC-39F270BBF4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28" name="Freeform: Shape 227">
            <a:extLst>
              <a:ext uri="{FF2B5EF4-FFF2-40B4-BE49-F238E27FC236}">
                <a16:creationId xmlns:a16="http://schemas.microsoft.com/office/drawing/2014/main" id="{216BB147-20D5-4D93-BDA5-1BC614D6A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30" name="Freeform: Shape 229">
            <a:extLst>
              <a:ext uri="{FF2B5EF4-FFF2-40B4-BE49-F238E27FC236}">
                <a16:creationId xmlns:a16="http://schemas.microsoft.com/office/drawing/2014/main" id="{0A253F60-DE40-4508-A37A-61331DF1D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32" name="Rectangle 231">
            <a:extLst>
              <a:ext uri="{FF2B5EF4-FFF2-40B4-BE49-F238E27FC236}">
                <a16:creationId xmlns:a16="http://schemas.microsoft.com/office/drawing/2014/main" id="{3BBF3378-C49E-4B97-A883-6393FBF18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716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234" name="Group 233">
            <a:extLst>
              <a:ext uri="{FF2B5EF4-FFF2-40B4-BE49-F238E27FC236}">
                <a16:creationId xmlns:a16="http://schemas.microsoft.com/office/drawing/2014/main" id="{DA3D4001-286E-4CB2-B293-3058BDDC82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235" name="Straight Connector 234">
              <a:extLst>
                <a:ext uri="{FF2B5EF4-FFF2-40B4-BE49-F238E27FC236}">
                  <a16:creationId xmlns:a16="http://schemas.microsoft.com/office/drawing/2014/main" id="{F81F6D9A-C297-4D43-A56B-E097477E91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6" name="Straight Connector 235">
              <a:extLst>
                <a:ext uri="{FF2B5EF4-FFF2-40B4-BE49-F238E27FC236}">
                  <a16:creationId xmlns:a16="http://schemas.microsoft.com/office/drawing/2014/main" id="{BBD5299F-3CBD-431D-A276-1F6EBDE639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7" name="Straight Connector 236">
              <a:extLst>
                <a:ext uri="{FF2B5EF4-FFF2-40B4-BE49-F238E27FC236}">
                  <a16:creationId xmlns:a16="http://schemas.microsoft.com/office/drawing/2014/main" id="{0579A460-D36C-4808-99FD-224968EC8DC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8" name="Straight Connector 237">
              <a:extLst>
                <a:ext uri="{FF2B5EF4-FFF2-40B4-BE49-F238E27FC236}">
                  <a16:creationId xmlns:a16="http://schemas.microsoft.com/office/drawing/2014/main" id="{4FACC58E-31A5-41E4-BCE1-9A0FF26F19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9" name="Straight Connector 238">
              <a:extLst>
                <a:ext uri="{FF2B5EF4-FFF2-40B4-BE49-F238E27FC236}">
                  <a16:creationId xmlns:a16="http://schemas.microsoft.com/office/drawing/2014/main" id="{43EE866F-1BA5-4009-983D-0A270F2651C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0" name="Straight Connector 239">
              <a:extLst>
                <a:ext uri="{FF2B5EF4-FFF2-40B4-BE49-F238E27FC236}">
                  <a16:creationId xmlns:a16="http://schemas.microsoft.com/office/drawing/2014/main" id="{1E7DADAE-DB0C-47E3-AE16-C7B09A326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1" name="Straight Connector 240">
              <a:extLst>
                <a:ext uri="{FF2B5EF4-FFF2-40B4-BE49-F238E27FC236}">
                  <a16:creationId xmlns:a16="http://schemas.microsoft.com/office/drawing/2014/main" id="{EAB89127-DBEE-47FB-951F-C4FEBC41E9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2" name="Straight Connector 241">
              <a:extLst>
                <a:ext uri="{FF2B5EF4-FFF2-40B4-BE49-F238E27FC236}">
                  <a16:creationId xmlns:a16="http://schemas.microsoft.com/office/drawing/2014/main" id="{368F6061-E9B4-4C8B-B421-CB81EF37158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id="{54F431D3-EEE6-4416-BA2B-7B8942561C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C3A1230D-F162-470F-B26A-44F48789FC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5" name="Straight Connector 244">
              <a:extLst>
                <a:ext uri="{FF2B5EF4-FFF2-40B4-BE49-F238E27FC236}">
                  <a16:creationId xmlns:a16="http://schemas.microsoft.com/office/drawing/2014/main" id="{1128856B-8BFD-40E1-993B-93F4DDEEC0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0AD4C0C2-878C-4A6F-998A-CDDC31ACDB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7" name="Straight Connector 246">
              <a:extLst>
                <a:ext uri="{FF2B5EF4-FFF2-40B4-BE49-F238E27FC236}">
                  <a16:creationId xmlns:a16="http://schemas.microsoft.com/office/drawing/2014/main" id="{7EE0349E-7D03-4F4E-BCAA-D6BAC3E057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8" name="Straight Connector 247">
              <a:extLst>
                <a:ext uri="{FF2B5EF4-FFF2-40B4-BE49-F238E27FC236}">
                  <a16:creationId xmlns:a16="http://schemas.microsoft.com/office/drawing/2014/main" id="{FD4A5BD7-7EA2-4F4A-A88B-240C626054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9" name="Straight Connector 248">
              <a:extLst>
                <a:ext uri="{FF2B5EF4-FFF2-40B4-BE49-F238E27FC236}">
                  <a16:creationId xmlns:a16="http://schemas.microsoft.com/office/drawing/2014/main" id="{A5DE89C9-D993-4FE5-9E60-4816CB1A6F1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0" name="Straight Connector 249">
              <a:extLst>
                <a:ext uri="{FF2B5EF4-FFF2-40B4-BE49-F238E27FC236}">
                  <a16:creationId xmlns:a16="http://schemas.microsoft.com/office/drawing/2014/main" id="{3574CA6C-639F-41A6-AED3-15C0E0E1B63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1" name="Straight Connector 250">
              <a:extLst>
                <a:ext uri="{FF2B5EF4-FFF2-40B4-BE49-F238E27FC236}">
                  <a16:creationId xmlns:a16="http://schemas.microsoft.com/office/drawing/2014/main" id="{B3864BFB-5F88-4311-A2A0-12D067F91E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2" name="Straight Connector 251">
              <a:extLst>
                <a:ext uri="{FF2B5EF4-FFF2-40B4-BE49-F238E27FC236}">
                  <a16:creationId xmlns:a16="http://schemas.microsoft.com/office/drawing/2014/main" id="{09B3E436-97A2-4763-9E55-2C470DF17D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3" name="Straight Connector 252">
              <a:extLst>
                <a:ext uri="{FF2B5EF4-FFF2-40B4-BE49-F238E27FC236}">
                  <a16:creationId xmlns:a16="http://schemas.microsoft.com/office/drawing/2014/main" id="{8462A8CC-9918-4941-9B4A-36FB3F8531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B0671973-544E-4370-8DB9-174DAB82F9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B5505BD9-45DD-4763-90CB-FB9DB066152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3022B701-1894-49C5-A67C-6B8377C7C57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7" name="Straight Connector 256">
              <a:extLst>
                <a:ext uri="{FF2B5EF4-FFF2-40B4-BE49-F238E27FC236}">
                  <a16:creationId xmlns:a16="http://schemas.microsoft.com/office/drawing/2014/main" id="{90501CD9-45DC-4009-A410-08DB27A874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00BD35CA-BF52-4F44-B789-E3B98042D85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9" name="Straight Connector 258">
              <a:extLst>
                <a:ext uri="{FF2B5EF4-FFF2-40B4-BE49-F238E27FC236}">
                  <a16:creationId xmlns:a16="http://schemas.microsoft.com/office/drawing/2014/main" id="{25AED4B0-30B1-4E36-86A4-42C2A91810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DA1A0260-34D8-4474-8C33-ED80F830924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1" name="Straight Connector 260">
              <a:extLst>
                <a:ext uri="{FF2B5EF4-FFF2-40B4-BE49-F238E27FC236}">
                  <a16:creationId xmlns:a16="http://schemas.microsoft.com/office/drawing/2014/main" id="{FDCCA183-C630-4855-8BD6-0E4EEE59FCE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2" name="Straight Connector 261">
              <a:extLst>
                <a:ext uri="{FF2B5EF4-FFF2-40B4-BE49-F238E27FC236}">
                  <a16:creationId xmlns:a16="http://schemas.microsoft.com/office/drawing/2014/main" id="{843E8B9F-C809-423A-ADAA-80CE5C0711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2621EBC9-CEB1-4BA5-82D6-9944A3C123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65" name="Freeform: Shape 264">
            <a:extLst>
              <a:ext uri="{FF2B5EF4-FFF2-40B4-BE49-F238E27FC236}">
                <a16:creationId xmlns:a16="http://schemas.microsoft.com/office/drawing/2014/main" id="{EB68BB96-3C54-47CE-A559-16FC5968E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grpSp>
        <p:nvGrpSpPr>
          <p:cNvPr id="267" name="Group 266">
            <a:extLst>
              <a:ext uri="{FF2B5EF4-FFF2-40B4-BE49-F238E27FC236}">
                <a16:creationId xmlns:a16="http://schemas.microsoft.com/office/drawing/2014/main" id="{BDDD9304-3AB6-4BE9-833E-9C1B3EC42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268" name="Straight Connector 267">
              <a:extLst>
                <a:ext uri="{FF2B5EF4-FFF2-40B4-BE49-F238E27FC236}">
                  <a16:creationId xmlns:a16="http://schemas.microsoft.com/office/drawing/2014/main" id="{C7756000-2285-4D38-AD2B-91F47CF8B5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2F7A36A8-4BBE-49D8-94DA-606561AC09A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961EE45E-0342-4F26-8CD3-85CDDF7E5A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89C5DC0E-03C0-4CEB-AD10-3A3C999948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2E1CE081-E685-46D4-BAF7-54C65BD8238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5486C88F-30DD-46C8-9B05-F885D4EB07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4" name="Straight Connector 273">
              <a:extLst>
                <a:ext uri="{FF2B5EF4-FFF2-40B4-BE49-F238E27FC236}">
                  <a16:creationId xmlns:a16="http://schemas.microsoft.com/office/drawing/2014/main" id="{290BAD11-B30B-49DE-A566-E21BCDDCFA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5" name="Straight Connector 274">
              <a:extLst>
                <a:ext uri="{FF2B5EF4-FFF2-40B4-BE49-F238E27FC236}">
                  <a16:creationId xmlns:a16="http://schemas.microsoft.com/office/drawing/2014/main" id="{31F821CC-6C37-4415-8DA6-EF6B42D876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6" name="Straight Connector 275">
              <a:extLst>
                <a:ext uri="{FF2B5EF4-FFF2-40B4-BE49-F238E27FC236}">
                  <a16:creationId xmlns:a16="http://schemas.microsoft.com/office/drawing/2014/main" id="{C9ECD1FB-7FE8-477E-8E90-648AE4E932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7" name="Straight Connector 276">
              <a:extLst>
                <a:ext uri="{FF2B5EF4-FFF2-40B4-BE49-F238E27FC236}">
                  <a16:creationId xmlns:a16="http://schemas.microsoft.com/office/drawing/2014/main" id="{381C9DD8-7FF3-44E6-9887-1CE07DBD95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8" name="Straight Connector 277">
              <a:extLst>
                <a:ext uri="{FF2B5EF4-FFF2-40B4-BE49-F238E27FC236}">
                  <a16:creationId xmlns:a16="http://schemas.microsoft.com/office/drawing/2014/main" id="{654D87AF-08CE-4125-AF4B-8C8A9D340B3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9" name="Straight Connector 278">
              <a:extLst>
                <a:ext uri="{FF2B5EF4-FFF2-40B4-BE49-F238E27FC236}">
                  <a16:creationId xmlns:a16="http://schemas.microsoft.com/office/drawing/2014/main" id="{F3C9C908-1A58-4E28-969E-48E9BA61BB3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0" name="Straight Connector 279">
              <a:extLst>
                <a:ext uri="{FF2B5EF4-FFF2-40B4-BE49-F238E27FC236}">
                  <a16:creationId xmlns:a16="http://schemas.microsoft.com/office/drawing/2014/main" id="{3530AEF7-35DB-44E3-93EB-B3F0FBA9E56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1" name="Straight Connector 280">
              <a:extLst>
                <a:ext uri="{FF2B5EF4-FFF2-40B4-BE49-F238E27FC236}">
                  <a16:creationId xmlns:a16="http://schemas.microsoft.com/office/drawing/2014/main" id="{6108D15E-72F2-45D7-9050-8322CB1F84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2" name="Straight Connector 281">
              <a:extLst>
                <a:ext uri="{FF2B5EF4-FFF2-40B4-BE49-F238E27FC236}">
                  <a16:creationId xmlns:a16="http://schemas.microsoft.com/office/drawing/2014/main" id="{CC764F43-FB23-49CB-B2CA-ACFBFB412A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3" name="Straight Connector 282">
              <a:extLst>
                <a:ext uri="{FF2B5EF4-FFF2-40B4-BE49-F238E27FC236}">
                  <a16:creationId xmlns:a16="http://schemas.microsoft.com/office/drawing/2014/main" id="{64C60457-68FC-4E1F-9ABB-E79094AEB1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4" name="Straight Connector 283">
              <a:extLst>
                <a:ext uri="{FF2B5EF4-FFF2-40B4-BE49-F238E27FC236}">
                  <a16:creationId xmlns:a16="http://schemas.microsoft.com/office/drawing/2014/main" id="{22C915FB-0611-4283-8EC1-88510A69FC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5" name="Straight Connector 284">
              <a:extLst>
                <a:ext uri="{FF2B5EF4-FFF2-40B4-BE49-F238E27FC236}">
                  <a16:creationId xmlns:a16="http://schemas.microsoft.com/office/drawing/2014/main" id="{3CF80AC6-E542-456F-BEE8-E9CF46AC21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6" name="Straight Connector 285">
              <a:extLst>
                <a:ext uri="{FF2B5EF4-FFF2-40B4-BE49-F238E27FC236}">
                  <a16:creationId xmlns:a16="http://schemas.microsoft.com/office/drawing/2014/main" id="{9EC6EED6-01FF-4941-A4AB-224D26EE113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7" name="Straight Connector 286">
              <a:extLst>
                <a:ext uri="{FF2B5EF4-FFF2-40B4-BE49-F238E27FC236}">
                  <a16:creationId xmlns:a16="http://schemas.microsoft.com/office/drawing/2014/main" id="{F8D16FF7-D5D7-4A97-BB5E-A069EF13A41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8" name="Straight Connector 287">
              <a:extLst>
                <a:ext uri="{FF2B5EF4-FFF2-40B4-BE49-F238E27FC236}">
                  <a16:creationId xmlns:a16="http://schemas.microsoft.com/office/drawing/2014/main" id="{D703DF22-27D8-481B-95B5-A4A7A62066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9" name="Straight Connector 288">
              <a:extLst>
                <a:ext uri="{FF2B5EF4-FFF2-40B4-BE49-F238E27FC236}">
                  <a16:creationId xmlns:a16="http://schemas.microsoft.com/office/drawing/2014/main" id="{1F7256DA-C9DD-498F-A3B4-789819FE4C8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0" name="Straight Connector 289">
              <a:extLst>
                <a:ext uri="{FF2B5EF4-FFF2-40B4-BE49-F238E27FC236}">
                  <a16:creationId xmlns:a16="http://schemas.microsoft.com/office/drawing/2014/main" id="{EBEBA9FF-8036-4656-B1F1-87953464DCE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1" name="Straight Connector 290">
              <a:extLst>
                <a:ext uri="{FF2B5EF4-FFF2-40B4-BE49-F238E27FC236}">
                  <a16:creationId xmlns:a16="http://schemas.microsoft.com/office/drawing/2014/main" id="{575DABD2-EA79-4547-AFC6-53720AB60E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2" name="Straight Connector 291">
              <a:extLst>
                <a:ext uri="{FF2B5EF4-FFF2-40B4-BE49-F238E27FC236}">
                  <a16:creationId xmlns:a16="http://schemas.microsoft.com/office/drawing/2014/main" id="{3060E1B5-52C7-4314-98B0-3AE8A0B630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3" name="Straight Connector 292">
              <a:extLst>
                <a:ext uri="{FF2B5EF4-FFF2-40B4-BE49-F238E27FC236}">
                  <a16:creationId xmlns:a16="http://schemas.microsoft.com/office/drawing/2014/main" id="{033D416E-D8B5-4097-B7F0-1BA0357D367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4" name="Straight Connector 293">
              <a:extLst>
                <a:ext uri="{FF2B5EF4-FFF2-40B4-BE49-F238E27FC236}">
                  <a16:creationId xmlns:a16="http://schemas.microsoft.com/office/drawing/2014/main" id="{A5862DFC-3406-4DC9-AA41-0CE64748AF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5" name="Straight Connector 294">
              <a:extLst>
                <a:ext uri="{FF2B5EF4-FFF2-40B4-BE49-F238E27FC236}">
                  <a16:creationId xmlns:a16="http://schemas.microsoft.com/office/drawing/2014/main" id="{3C908427-368C-4792-A5E5-313F77FF28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6" name="Straight Connector 295">
              <a:extLst>
                <a:ext uri="{FF2B5EF4-FFF2-40B4-BE49-F238E27FC236}">
                  <a16:creationId xmlns:a16="http://schemas.microsoft.com/office/drawing/2014/main" id="{88CB189E-908B-495D-B023-05D3D2C1B41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useBgFill="1">
        <p:nvSpPr>
          <p:cNvPr id="298" name="Rectangle 297">
            <a:extLst>
              <a:ext uri="{FF2B5EF4-FFF2-40B4-BE49-F238E27FC236}">
                <a16:creationId xmlns:a16="http://schemas.microsoft.com/office/drawing/2014/main" id="{BA6285CA-6AFA-4F27-AFB5-1B32CDE09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00" name="Rectangle 299">
            <a:extLst>
              <a:ext uri="{FF2B5EF4-FFF2-40B4-BE49-F238E27FC236}">
                <a16:creationId xmlns:a16="http://schemas.microsoft.com/office/drawing/2014/main" id="{AF152BFE-7BA8-4007-AD9C-F4DC95E437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02" name="Right Triangle 301">
            <a:extLst>
              <a:ext uri="{FF2B5EF4-FFF2-40B4-BE49-F238E27FC236}">
                <a16:creationId xmlns:a16="http://schemas.microsoft.com/office/drawing/2014/main" id="{7BCC6446-8462-4A63-9B6F-8F57EC4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65271" y="2673521"/>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Flowchart: Document 303">
            <a:extLst>
              <a:ext uri="{FF2B5EF4-FFF2-40B4-BE49-F238E27FC236}">
                <a16:creationId xmlns:a16="http://schemas.microsoft.com/office/drawing/2014/main" id="{B6DE7CCF-F894-44DD-9FA3-8BD0D5CE25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819901" y="1485903"/>
            <a:ext cx="6858000" cy="3886199"/>
          </a:xfrm>
          <a:prstGeom prst="flowChartDocument">
            <a:avLst/>
          </a:prstGeom>
          <a:solidFill>
            <a:schemeClr val="accent1">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solidFill>
            </a:endParaRPr>
          </a:p>
        </p:txBody>
      </p:sp>
      <p:grpSp>
        <p:nvGrpSpPr>
          <p:cNvPr id="306" name="Group 305">
            <a:extLst>
              <a:ext uri="{FF2B5EF4-FFF2-40B4-BE49-F238E27FC236}">
                <a16:creationId xmlns:a16="http://schemas.microsoft.com/office/drawing/2014/main" id="{8118ECEF-CA6A-4CB6-BCA5-59B2DB40C4A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307" name="Straight Connector 306">
              <a:extLst>
                <a:ext uri="{FF2B5EF4-FFF2-40B4-BE49-F238E27FC236}">
                  <a16:creationId xmlns:a16="http://schemas.microsoft.com/office/drawing/2014/main" id="{CDC2A251-C28C-4A72-BAFF-511640FB2E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8" name="Straight Connector 307">
              <a:extLst>
                <a:ext uri="{FF2B5EF4-FFF2-40B4-BE49-F238E27FC236}">
                  <a16:creationId xmlns:a16="http://schemas.microsoft.com/office/drawing/2014/main" id="{DDDB2429-3E01-4CD5-998D-8F5716A0987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9" name="Straight Connector 308">
              <a:extLst>
                <a:ext uri="{FF2B5EF4-FFF2-40B4-BE49-F238E27FC236}">
                  <a16:creationId xmlns:a16="http://schemas.microsoft.com/office/drawing/2014/main" id="{1E26953B-4BE7-4AD0-B471-088DBB23D7D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0" name="Straight Connector 309">
              <a:extLst>
                <a:ext uri="{FF2B5EF4-FFF2-40B4-BE49-F238E27FC236}">
                  <a16:creationId xmlns:a16="http://schemas.microsoft.com/office/drawing/2014/main" id="{E9D9ED6D-9817-4272-9FEF-E674FBCCCC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1" name="Straight Connector 310">
              <a:extLst>
                <a:ext uri="{FF2B5EF4-FFF2-40B4-BE49-F238E27FC236}">
                  <a16:creationId xmlns:a16="http://schemas.microsoft.com/office/drawing/2014/main" id="{8718C0DE-4596-4A70-AA4F-E678AC7FBC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2" name="Straight Connector 311">
              <a:extLst>
                <a:ext uri="{FF2B5EF4-FFF2-40B4-BE49-F238E27FC236}">
                  <a16:creationId xmlns:a16="http://schemas.microsoft.com/office/drawing/2014/main" id="{D8B48095-74C2-4053-872D-D3F70910C3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3" name="Straight Connector 312">
              <a:extLst>
                <a:ext uri="{FF2B5EF4-FFF2-40B4-BE49-F238E27FC236}">
                  <a16:creationId xmlns:a16="http://schemas.microsoft.com/office/drawing/2014/main" id="{6224D0B6-A4CB-4D98-A1DC-2770B95F9E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4" name="Straight Connector 313">
              <a:extLst>
                <a:ext uri="{FF2B5EF4-FFF2-40B4-BE49-F238E27FC236}">
                  <a16:creationId xmlns:a16="http://schemas.microsoft.com/office/drawing/2014/main" id="{CB39DE9C-23C1-4ABA-BD0D-B76BDC9630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5" name="Straight Connector 314">
              <a:extLst>
                <a:ext uri="{FF2B5EF4-FFF2-40B4-BE49-F238E27FC236}">
                  <a16:creationId xmlns:a16="http://schemas.microsoft.com/office/drawing/2014/main" id="{19DDAAE0-966C-4350-8819-857CF524F3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6" name="Straight Connector 315">
              <a:extLst>
                <a:ext uri="{FF2B5EF4-FFF2-40B4-BE49-F238E27FC236}">
                  <a16:creationId xmlns:a16="http://schemas.microsoft.com/office/drawing/2014/main" id="{BEE6C021-FBD3-42F3-9A9C-69C4E71989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7" name="Straight Connector 316">
              <a:extLst>
                <a:ext uri="{FF2B5EF4-FFF2-40B4-BE49-F238E27FC236}">
                  <a16:creationId xmlns:a16="http://schemas.microsoft.com/office/drawing/2014/main" id="{F02961B9-65E1-4B12-AD98-9845BC3F43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8" name="Straight Connector 317">
              <a:extLst>
                <a:ext uri="{FF2B5EF4-FFF2-40B4-BE49-F238E27FC236}">
                  <a16:creationId xmlns:a16="http://schemas.microsoft.com/office/drawing/2014/main" id="{B22ABFE0-D700-4FD9-9CC8-D138B29ABF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9" name="Straight Connector 318">
              <a:extLst>
                <a:ext uri="{FF2B5EF4-FFF2-40B4-BE49-F238E27FC236}">
                  <a16:creationId xmlns:a16="http://schemas.microsoft.com/office/drawing/2014/main" id="{46FFF1A3-B8BF-470C-9436-D5B7818535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0" name="Straight Connector 319">
              <a:extLst>
                <a:ext uri="{FF2B5EF4-FFF2-40B4-BE49-F238E27FC236}">
                  <a16:creationId xmlns:a16="http://schemas.microsoft.com/office/drawing/2014/main" id="{198B6551-FF5D-49F5-8D3E-757AEC357A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50F3BFE5-573C-42C0-94D5-E5513CCC57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357931AB-4B07-4E0E-B3E4-84E2452E0A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3" name="Straight Connector 322">
              <a:extLst>
                <a:ext uri="{FF2B5EF4-FFF2-40B4-BE49-F238E27FC236}">
                  <a16:creationId xmlns:a16="http://schemas.microsoft.com/office/drawing/2014/main" id="{CC4789DB-7083-4597-9FC7-6336EA0BE3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4" name="Straight Connector 323">
              <a:extLst>
                <a:ext uri="{FF2B5EF4-FFF2-40B4-BE49-F238E27FC236}">
                  <a16:creationId xmlns:a16="http://schemas.microsoft.com/office/drawing/2014/main" id="{9E0B4F1D-D11A-4023-BE6B-6679ABB2B4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5" name="Straight Connector 324">
              <a:extLst>
                <a:ext uri="{FF2B5EF4-FFF2-40B4-BE49-F238E27FC236}">
                  <a16:creationId xmlns:a16="http://schemas.microsoft.com/office/drawing/2014/main" id="{28633D7A-F6FC-418F-AD87-0EE148C1A0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6" name="Straight Connector 325">
              <a:extLst>
                <a:ext uri="{FF2B5EF4-FFF2-40B4-BE49-F238E27FC236}">
                  <a16:creationId xmlns:a16="http://schemas.microsoft.com/office/drawing/2014/main" id="{A0FC8FCC-6F69-4802-995C-903AE44162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7" name="Straight Connector 326">
              <a:extLst>
                <a:ext uri="{FF2B5EF4-FFF2-40B4-BE49-F238E27FC236}">
                  <a16:creationId xmlns:a16="http://schemas.microsoft.com/office/drawing/2014/main" id="{86ABFCE7-4796-4186-8EDC-DB6CE87BC7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8" name="Straight Connector 327">
              <a:extLst>
                <a:ext uri="{FF2B5EF4-FFF2-40B4-BE49-F238E27FC236}">
                  <a16:creationId xmlns:a16="http://schemas.microsoft.com/office/drawing/2014/main" id="{E1935BF2-A804-46BA-940A-DDAD7888F3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9" name="Straight Connector 328">
              <a:extLst>
                <a:ext uri="{FF2B5EF4-FFF2-40B4-BE49-F238E27FC236}">
                  <a16:creationId xmlns:a16="http://schemas.microsoft.com/office/drawing/2014/main" id="{ED012DA9-8D67-483A-8071-2903F2E3B2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0" name="Straight Connector 329">
              <a:extLst>
                <a:ext uri="{FF2B5EF4-FFF2-40B4-BE49-F238E27FC236}">
                  <a16:creationId xmlns:a16="http://schemas.microsoft.com/office/drawing/2014/main" id="{109163DC-956E-44BE-B55A-E6C2C851DD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1" name="Straight Connector 330">
              <a:extLst>
                <a:ext uri="{FF2B5EF4-FFF2-40B4-BE49-F238E27FC236}">
                  <a16:creationId xmlns:a16="http://schemas.microsoft.com/office/drawing/2014/main" id="{76CDE9FD-1880-483F-A039-BEB3AB0D37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2" name="Straight Connector 331">
              <a:extLst>
                <a:ext uri="{FF2B5EF4-FFF2-40B4-BE49-F238E27FC236}">
                  <a16:creationId xmlns:a16="http://schemas.microsoft.com/office/drawing/2014/main" id="{38DDB23B-71E7-42A3-B055-5740EE14C5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3" name="Straight Connector 332">
              <a:extLst>
                <a:ext uri="{FF2B5EF4-FFF2-40B4-BE49-F238E27FC236}">
                  <a16:creationId xmlns:a16="http://schemas.microsoft.com/office/drawing/2014/main" id="{37245B63-D771-461D-A625-4B49966D24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4" name="Straight Connector 333">
              <a:extLst>
                <a:ext uri="{FF2B5EF4-FFF2-40B4-BE49-F238E27FC236}">
                  <a16:creationId xmlns:a16="http://schemas.microsoft.com/office/drawing/2014/main" id="{CF1DF9FF-1F61-4B4F-8993-6897DE09C9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5" name="Straight Connector 334">
              <a:extLst>
                <a:ext uri="{FF2B5EF4-FFF2-40B4-BE49-F238E27FC236}">
                  <a16:creationId xmlns:a16="http://schemas.microsoft.com/office/drawing/2014/main" id="{4092F139-6734-46F3-B176-11741F1F73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1A1AEFA5-3C1A-5E4A-BD28-18546066F719}"/>
              </a:ext>
            </a:extLst>
          </p:cNvPr>
          <p:cNvSpPr>
            <a:spLocks noGrp="1"/>
          </p:cNvSpPr>
          <p:nvPr>
            <p:ph type="title"/>
          </p:nvPr>
        </p:nvSpPr>
        <p:spPr>
          <a:xfrm>
            <a:off x="310298" y="1457807"/>
            <a:ext cx="5587672" cy="4426139"/>
          </a:xfrm>
        </p:spPr>
        <p:txBody>
          <a:bodyPr vert="horz" lIns="91440" tIns="45720" rIns="91440" bIns="45720" rtlCol="0" anchor="b">
            <a:normAutofit fontScale="90000"/>
          </a:bodyPr>
          <a:lstStyle/>
          <a:p>
            <a:r>
              <a:rPr lang="en-US" sz="3000" b="1" u="sng" dirty="0" err="1">
                <a:solidFill>
                  <a:schemeClr val="tx2"/>
                </a:solidFill>
              </a:rPr>
              <a:t>Toetsstof</a:t>
            </a:r>
            <a:r>
              <a:rPr lang="en-US" sz="3000" b="1" u="sng" dirty="0">
                <a:solidFill>
                  <a:schemeClr val="tx2"/>
                </a:solidFill>
              </a:rPr>
              <a:t> in action!</a:t>
            </a:r>
            <a:br>
              <a:rPr lang="en-US" sz="3000" dirty="0">
                <a:solidFill>
                  <a:schemeClr val="tx2"/>
                </a:solidFill>
              </a:rPr>
            </a:br>
            <a:r>
              <a:rPr lang="en-US" sz="3000" dirty="0" err="1">
                <a:solidFill>
                  <a:schemeClr val="tx2"/>
                </a:solidFill>
              </a:rPr>
              <a:t>Groep</a:t>
            </a:r>
            <a:r>
              <a:rPr lang="en-US" sz="3000" dirty="0">
                <a:solidFill>
                  <a:schemeClr val="tx2"/>
                </a:solidFill>
              </a:rPr>
              <a:t> 1, les 1. Maak </a:t>
            </a:r>
            <a:r>
              <a:rPr lang="en-US" sz="3000" dirty="0" err="1">
                <a:solidFill>
                  <a:schemeClr val="tx2"/>
                </a:solidFill>
              </a:rPr>
              <a:t>een</a:t>
            </a:r>
            <a:r>
              <a:rPr lang="en-US" sz="3000" dirty="0">
                <a:solidFill>
                  <a:schemeClr val="tx2"/>
                </a:solidFill>
              </a:rPr>
              <a:t> podcast over de </a:t>
            </a:r>
            <a:r>
              <a:rPr lang="en-US" sz="3000" dirty="0" err="1">
                <a:solidFill>
                  <a:schemeClr val="tx2"/>
                </a:solidFill>
              </a:rPr>
              <a:t>lesstof</a:t>
            </a:r>
            <a:br>
              <a:rPr lang="en-US" sz="3000" dirty="0">
                <a:solidFill>
                  <a:schemeClr val="tx2"/>
                </a:solidFill>
              </a:rPr>
            </a:br>
            <a:r>
              <a:rPr lang="en-US" sz="3000" dirty="0" err="1">
                <a:solidFill>
                  <a:schemeClr val="tx2"/>
                </a:solidFill>
              </a:rPr>
              <a:t>Groep</a:t>
            </a:r>
            <a:r>
              <a:rPr lang="en-US" sz="3000" dirty="0">
                <a:solidFill>
                  <a:schemeClr val="tx2"/>
                </a:solidFill>
              </a:rPr>
              <a:t> 2, les 2. </a:t>
            </a:r>
            <a:r>
              <a:rPr lang="en-US" sz="3000" dirty="0" err="1">
                <a:solidFill>
                  <a:schemeClr val="tx2"/>
                </a:solidFill>
              </a:rPr>
              <a:t>Bedenk</a:t>
            </a:r>
            <a:r>
              <a:rPr lang="en-US" sz="3000" dirty="0">
                <a:solidFill>
                  <a:schemeClr val="tx2"/>
                </a:solidFill>
              </a:rPr>
              <a:t> </a:t>
            </a:r>
            <a:r>
              <a:rPr lang="en-US" sz="3000" dirty="0" err="1">
                <a:solidFill>
                  <a:schemeClr val="tx2"/>
                </a:solidFill>
              </a:rPr>
              <a:t>een</a:t>
            </a:r>
            <a:r>
              <a:rPr lang="en-US" sz="3000" dirty="0">
                <a:solidFill>
                  <a:schemeClr val="tx2"/>
                </a:solidFill>
              </a:rPr>
              <a:t> </a:t>
            </a:r>
            <a:r>
              <a:rPr lang="en-US" sz="3000" dirty="0" err="1">
                <a:solidFill>
                  <a:schemeClr val="tx2"/>
                </a:solidFill>
              </a:rPr>
              <a:t>spel</a:t>
            </a:r>
            <a:r>
              <a:rPr lang="en-US" sz="3000" dirty="0">
                <a:solidFill>
                  <a:schemeClr val="tx2"/>
                </a:solidFill>
              </a:rPr>
              <a:t> met de SDG </a:t>
            </a:r>
            <a:r>
              <a:rPr lang="en-US" sz="3000" dirty="0" err="1">
                <a:solidFill>
                  <a:schemeClr val="tx2"/>
                </a:solidFill>
              </a:rPr>
              <a:t>en</a:t>
            </a:r>
            <a:r>
              <a:rPr lang="en-US" sz="3000" dirty="0">
                <a:solidFill>
                  <a:schemeClr val="tx2"/>
                </a:solidFill>
              </a:rPr>
              <a:t> better life index</a:t>
            </a:r>
            <a:br>
              <a:rPr lang="en-US" sz="3000" dirty="0">
                <a:solidFill>
                  <a:schemeClr val="tx2"/>
                </a:solidFill>
              </a:rPr>
            </a:br>
            <a:r>
              <a:rPr lang="en-US" sz="3000" dirty="0" err="1">
                <a:solidFill>
                  <a:schemeClr val="tx2"/>
                </a:solidFill>
              </a:rPr>
              <a:t>Groep</a:t>
            </a:r>
            <a:r>
              <a:rPr lang="en-US" sz="3000" dirty="0">
                <a:solidFill>
                  <a:schemeClr val="tx2"/>
                </a:solidFill>
              </a:rPr>
              <a:t> 3, les 3. Maak </a:t>
            </a:r>
            <a:r>
              <a:rPr lang="en-US" sz="3000" dirty="0" err="1">
                <a:solidFill>
                  <a:schemeClr val="tx2"/>
                </a:solidFill>
              </a:rPr>
              <a:t>een</a:t>
            </a:r>
            <a:r>
              <a:rPr lang="en-US" sz="3000" dirty="0">
                <a:solidFill>
                  <a:schemeClr val="tx2"/>
                </a:solidFill>
              </a:rPr>
              <a:t> </a:t>
            </a:r>
            <a:r>
              <a:rPr lang="en-US" sz="3000" dirty="0" err="1">
                <a:solidFill>
                  <a:schemeClr val="tx2"/>
                </a:solidFill>
              </a:rPr>
              <a:t>virtuele</a:t>
            </a:r>
            <a:r>
              <a:rPr lang="en-US" sz="3000" dirty="0">
                <a:solidFill>
                  <a:schemeClr val="tx2"/>
                </a:solidFill>
              </a:rPr>
              <a:t> tour </a:t>
            </a:r>
            <a:r>
              <a:rPr lang="en-US" sz="3000" dirty="0" err="1">
                <a:solidFill>
                  <a:schemeClr val="tx2"/>
                </a:solidFill>
              </a:rPr>
              <a:t>gekoppeld</a:t>
            </a:r>
            <a:r>
              <a:rPr lang="en-US" sz="3000" dirty="0">
                <a:solidFill>
                  <a:schemeClr val="tx2"/>
                </a:solidFill>
              </a:rPr>
              <a:t> </a:t>
            </a:r>
            <a:r>
              <a:rPr lang="en-US" sz="3000" dirty="0" err="1">
                <a:solidFill>
                  <a:schemeClr val="tx2"/>
                </a:solidFill>
              </a:rPr>
              <a:t>aan</a:t>
            </a:r>
            <a:r>
              <a:rPr lang="en-US" sz="3000" dirty="0">
                <a:solidFill>
                  <a:schemeClr val="tx2"/>
                </a:solidFill>
              </a:rPr>
              <a:t> de </a:t>
            </a:r>
            <a:r>
              <a:rPr lang="en-US" sz="3000" dirty="0" err="1">
                <a:solidFill>
                  <a:schemeClr val="tx2"/>
                </a:solidFill>
              </a:rPr>
              <a:t>lesstof</a:t>
            </a:r>
            <a:br>
              <a:rPr lang="en-US" sz="3000" dirty="0">
                <a:solidFill>
                  <a:schemeClr val="tx2"/>
                </a:solidFill>
              </a:rPr>
            </a:br>
            <a:r>
              <a:rPr lang="en-US" sz="3000" dirty="0" err="1">
                <a:solidFill>
                  <a:schemeClr val="tx2"/>
                </a:solidFill>
              </a:rPr>
              <a:t>Groep</a:t>
            </a:r>
            <a:r>
              <a:rPr lang="en-US" sz="3000" dirty="0">
                <a:solidFill>
                  <a:schemeClr val="tx2"/>
                </a:solidFill>
              </a:rPr>
              <a:t> 4, les 4. </a:t>
            </a:r>
            <a:r>
              <a:rPr lang="en-US" sz="3000" dirty="0" err="1">
                <a:solidFill>
                  <a:schemeClr val="tx2"/>
                </a:solidFill>
              </a:rPr>
              <a:t>Bedenk</a:t>
            </a:r>
            <a:r>
              <a:rPr lang="en-US" sz="3000" dirty="0">
                <a:solidFill>
                  <a:schemeClr val="tx2"/>
                </a:solidFill>
              </a:rPr>
              <a:t> </a:t>
            </a:r>
            <a:r>
              <a:rPr lang="en-US" sz="3000" dirty="0" err="1">
                <a:solidFill>
                  <a:schemeClr val="tx2"/>
                </a:solidFill>
              </a:rPr>
              <a:t>toetsvragen</a:t>
            </a:r>
            <a:r>
              <a:rPr lang="en-US" sz="3000" dirty="0">
                <a:solidFill>
                  <a:schemeClr val="tx2"/>
                </a:solidFill>
              </a:rPr>
              <a:t> </a:t>
            </a:r>
            <a:r>
              <a:rPr lang="en-US" sz="3000" dirty="0" err="1">
                <a:solidFill>
                  <a:schemeClr val="tx2"/>
                </a:solidFill>
              </a:rPr>
              <a:t>combineer</a:t>
            </a:r>
            <a:r>
              <a:rPr lang="en-US" sz="3000" dirty="0">
                <a:solidFill>
                  <a:schemeClr val="tx2"/>
                </a:solidFill>
              </a:rPr>
              <a:t> met </a:t>
            </a:r>
            <a:r>
              <a:rPr lang="en-US" sz="3000" dirty="0" err="1">
                <a:solidFill>
                  <a:schemeClr val="tx2"/>
                </a:solidFill>
              </a:rPr>
              <a:t>beweegchallenges</a:t>
            </a:r>
            <a:r>
              <a:rPr lang="en-US" sz="3000" dirty="0">
                <a:solidFill>
                  <a:schemeClr val="tx2"/>
                </a:solidFill>
              </a:rPr>
              <a:t> </a:t>
            </a:r>
            <a:br>
              <a:rPr lang="en-US" sz="3000" dirty="0">
                <a:solidFill>
                  <a:schemeClr val="tx2"/>
                </a:solidFill>
              </a:rPr>
            </a:br>
            <a:r>
              <a:rPr lang="en-US" sz="3000" dirty="0" err="1">
                <a:solidFill>
                  <a:schemeClr val="tx2"/>
                </a:solidFill>
              </a:rPr>
              <a:t>Groep</a:t>
            </a:r>
            <a:r>
              <a:rPr lang="en-US" sz="3000" dirty="0">
                <a:solidFill>
                  <a:schemeClr val="tx2"/>
                </a:solidFill>
              </a:rPr>
              <a:t> 5, les 5. Ga </a:t>
            </a:r>
            <a:r>
              <a:rPr lang="en-US" sz="3000" dirty="0" err="1">
                <a:solidFill>
                  <a:schemeClr val="tx2"/>
                </a:solidFill>
              </a:rPr>
              <a:t>vanuit</a:t>
            </a:r>
            <a:r>
              <a:rPr lang="en-US" sz="3000" dirty="0">
                <a:solidFill>
                  <a:schemeClr val="tx2"/>
                </a:solidFill>
              </a:rPr>
              <a:t> de les los met </a:t>
            </a:r>
            <a:r>
              <a:rPr lang="en-US" sz="3000" dirty="0" err="1">
                <a:solidFill>
                  <a:schemeClr val="tx2"/>
                </a:solidFill>
              </a:rPr>
              <a:t>voeding</a:t>
            </a:r>
            <a:r>
              <a:rPr lang="en-US" sz="3000" dirty="0">
                <a:solidFill>
                  <a:schemeClr val="tx2"/>
                </a:solidFill>
              </a:rPr>
              <a:t>, eigen </a:t>
            </a:r>
            <a:r>
              <a:rPr lang="en-US" sz="3000" dirty="0" err="1">
                <a:solidFill>
                  <a:schemeClr val="tx2"/>
                </a:solidFill>
              </a:rPr>
              <a:t>creativiteit</a:t>
            </a:r>
            <a:br>
              <a:rPr lang="en-US" sz="3000" dirty="0">
                <a:solidFill>
                  <a:schemeClr val="tx2"/>
                </a:solidFill>
              </a:rPr>
            </a:br>
            <a:r>
              <a:rPr lang="en-US" sz="3000" dirty="0" err="1">
                <a:solidFill>
                  <a:schemeClr val="tx2"/>
                </a:solidFill>
              </a:rPr>
              <a:t>Werk</a:t>
            </a:r>
            <a:r>
              <a:rPr lang="en-US" sz="3000" dirty="0">
                <a:solidFill>
                  <a:schemeClr val="tx2"/>
                </a:solidFill>
              </a:rPr>
              <a:t> </a:t>
            </a:r>
            <a:r>
              <a:rPr lang="en-US" sz="3000" dirty="0" err="1">
                <a:solidFill>
                  <a:schemeClr val="tx2"/>
                </a:solidFill>
              </a:rPr>
              <a:t>vanuit</a:t>
            </a:r>
            <a:r>
              <a:rPr lang="en-US" sz="3000" dirty="0">
                <a:solidFill>
                  <a:schemeClr val="tx2"/>
                </a:solidFill>
              </a:rPr>
              <a:t> de </a:t>
            </a:r>
            <a:r>
              <a:rPr lang="en-US" sz="3000" dirty="0" err="1">
                <a:solidFill>
                  <a:schemeClr val="tx2"/>
                </a:solidFill>
              </a:rPr>
              <a:t>begrippenlijst</a:t>
            </a:r>
            <a:r>
              <a:rPr lang="en-US" sz="3000" dirty="0">
                <a:solidFill>
                  <a:schemeClr val="tx2"/>
                </a:solidFill>
              </a:rPr>
              <a:t>.</a:t>
            </a:r>
          </a:p>
        </p:txBody>
      </p:sp>
      <p:pic>
        <p:nvPicPr>
          <p:cNvPr id="5" name="Tijdelijke aanduiding voor inhoud 4" descr="Afbeelding met tekst&#10;&#10;Automatisch gegenereerde beschrijving">
            <a:extLst>
              <a:ext uri="{FF2B5EF4-FFF2-40B4-BE49-F238E27FC236}">
                <a16:creationId xmlns:a16="http://schemas.microsoft.com/office/drawing/2014/main" id="{C4E60674-316E-8B4D-A941-FE6A188EA878}"/>
              </a:ext>
            </a:extLst>
          </p:cNvPr>
          <p:cNvPicPr>
            <a:picLocks noGrp="1" noChangeAspect="1"/>
          </p:cNvPicPr>
          <p:nvPr>
            <p:ph idx="1"/>
          </p:nvPr>
        </p:nvPicPr>
        <p:blipFill>
          <a:blip r:embed="rId2"/>
          <a:stretch>
            <a:fillRect/>
          </a:stretch>
        </p:blipFill>
        <p:spPr>
          <a:xfrm>
            <a:off x="6733006" y="725467"/>
            <a:ext cx="3909492" cy="5522934"/>
          </a:xfrm>
          <a:prstGeom prst="rect">
            <a:avLst/>
          </a:prstGeom>
        </p:spPr>
      </p:pic>
    </p:spTree>
    <p:extLst>
      <p:ext uri="{BB962C8B-B14F-4D97-AF65-F5344CB8AC3E}">
        <p14:creationId xmlns:p14="http://schemas.microsoft.com/office/powerpoint/2010/main" val="1838780982"/>
      </p:ext>
    </p:extLst>
  </p:cSld>
  <p:clrMapOvr>
    <a:masterClrMapping/>
  </p:clrMapOvr>
</p:sld>
</file>

<file path=ppt/theme/theme1.xml><?xml version="1.0" encoding="utf-8"?>
<a:theme xmlns:a="http://schemas.openxmlformats.org/drawingml/2006/main" name="SineVTI">
  <a:themeElements>
    <a:clrScheme name="AnalogousFromRegularSeedRightStep">
      <a:dk1>
        <a:srgbClr val="000000"/>
      </a:dk1>
      <a:lt1>
        <a:srgbClr val="FFFFFF"/>
      </a:lt1>
      <a:dk2>
        <a:srgbClr val="413124"/>
      </a:dk2>
      <a:lt2>
        <a:srgbClr val="E2E6E8"/>
      </a:lt2>
      <a:accent1>
        <a:srgbClr val="E76C29"/>
      </a:accent1>
      <a:accent2>
        <a:srgbClr val="C59C15"/>
      </a:accent2>
      <a:accent3>
        <a:srgbClr val="93AD1F"/>
      </a:accent3>
      <a:accent4>
        <a:srgbClr val="55B614"/>
      </a:accent4>
      <a:accent5>
        <a:srgbClr val="21BA24"/>
      </a:accent5>
      <a:accent6>
        <a:srgbClr val="14BB5D"/>
      </a:accent6>
      <a:hlink>
        <a:srgbClr val="3C8AB4"/>
      </a:hlink>
      <a:folHlink>
        <a:srgbClr val="7F7F7F"/>
      </a:folHlink>
    </a:clrScheme>
    <a:fontScheme name="Custom 49">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docProps/app.xml><?xml version="1.0" encoding="utf-8"?>
<Properties xmlns="http://schemas.openxmlformats.org/officeDocument/2006/extended-properties" xmlns:vt="http://schemas.openxmlformats.org/officeDocument/2006/docPropsVTypes">
  <TotalTime>17</TotalTime>
  <Words>139</Words>
  <Application>Microsoft Macintosh PowerPoint</Application>
  <PresentationFormat>Breedbeeld</PresentationFormat>
  <Paragraphs>12</Paragraphs>
  <Slides>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vt:i4>
      </vt:variant>
    </vt:vector>
  </HeadingPairs>
  <TitlesOfParts>
    <vt:vector size="7" baseType="lpstr">
      <vt:lpstr>Arial</vt:lpstr>
      <vt:lpstr>Avenir Next LT Pro</vt:lpstr>
      <vt:lpstr>Posterama</vt:lpstr>
      <vt:lpstr>SineVTI</vt:lpstr>
      <vt:lpstr>Lifestyle week 6</vt:lpstr>
      <vt:lpstr>Planning komende weken: </vt:lpstr>
      <vt:lpstr>Toetsstof in action! Groep 1, les 1. Maak een podcast over de lesstof Groep 2, les 2. Bedenk een spel met de SDG en better life index Groep 3, les 3. Maak een virtuele tour gekoppeld aan de lesstof Groep 4, les 4. Bedenk toetsvragen combineer met beweegchallenges  Groep 5, les 5. Ga vanuit de les los met voeding, eigen creativiteit Werk vanuit de begrippenlijst.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Lifestyle week 6</dc:title>
  <dc:creator>Mariska de Rouw</dc:creator>
  <cp:lastModifiedBy>Mariska de Rouw</cp:lastModifiedBy>
  <cp:revision>3</cp:revision>
  <dcterms:created xsi:type="dcterms:W3CDTF">2021-03-18T14:42:06Z</dcterms:created>
  <dcterms:modified xsi:type="dcterms:W3CDTF">2021-03-18T14:59:12Z</dcterms:modified>
</cp:coreProperties>
</file>